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41.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3.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2.xml" ContentType="application/vnd.openxmlformats-officedocument.drawingml.chart+xml"/>
  <Override PartName="/ppt/notesSlides/notesSlide7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7.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1"/>
  </p:sldMasterIdLst>
  <p:notesMasterIdLst>
    <p:notesMasterId r:id="rId94"/>
  </p:notesMasterIdLst>
  <p:handoutMasterIdLst>
    <p:handoutMasterId r:id="rId95"/>
  </p:handoutMasterIdLst>
  <p:sldIdLst>
    <p:sldId id="256" r:id="rId2"/>
    <p:sldId id="385" r:id="rId3"/>
    <p:sldId id="314" r:id="rId4"/>
    <p:sldId id="350" r:id="rId5"/>
    <p:sldId id="404" r:id="rId6"/>
    <p:sldId id="368" r:id="rId7"/>
    <p:sldId id="371" r:id="rId8"/>
    <p:sldId id="427" r:id="rId9"/>
    <p:sldId id="381" r:id="rId10"/>
    <p:sldId id="428" r:id="rId11"/>
    <p:sldId id="340" r:id="rId12"/>
    <p:sldId id="358" r:id="rId13"/>
    <p:sldId id="257" r:id="rId14"/>
    <p:sldId id="339" r:id="rId15"/>
    <p:sldId id="370" r:id="rId16"/>
    <p:sldId id="357" r:id="rId17"/>
    <p:sldId id="317" r:id="rId18"/>
    <p:sldId id="438" r:id="rId19"/>
    <p:sldId id="439" r:id="rId20"/>
    <p:sldId id="440" r:id="rId21"/>
    <p:sldId id="441" r:id="rId22"/>
    <p:sldId id="400" r:id="rId23"/>
    <p:sldId id="366" r:id="rId24"/>
    <p:sldId id="376" r:id="rId25"/>
    <p:sldId id="377" r:id="rId26"/>
    <p:sldId id="382" r:id="rId27"/>
    <p:sldId id="378" r:id="rId28"/>
    <p:sldId id="426" r:id="rId29"/>
    <p:sldId id="425" r:id="rId30"/>
    <p:sldId id="407" r:id="rId31"/>
    <p:sldId id="290" r:id="rId32"/>
    <p:sldId id="367" r:id="rId33"/>
    <p:sldId id="291" r:id="rId34"/>
    <p:sldId id="399" r:id="rId35"/>
    <p:sldId id="405" r:id="rId36"/>
    <p:sldId id="408" r:id="rId37"/>
    <p:sldId id="409" r:id="rId38"/>
    <p:sldId id="410" r:id="rId39"/>
    <p:sldId id="264" r:id="rId40"/>
    <p:sldId id="392" r:id="rId41"/>
    <p:sldId id="295" r:id="rId42"/>
    <p:sldId id="311" r:id="rId43"/>
    <p:sldId id="345" r:id="rId44"/>
    <p:sldId id="307" r:id="rId45"/>
    <p:sldId id="411" r:id="rId46"/>
    <p:sldId id="412" r:id="rId47"/>
    <p:sldId id="413" r:id="rId48"/>
    <p:sldId id="414" r:id="rId49"/>
    <p:sldId id="415" r:id="rId50"/>
    <p:sldId id="416" r:id="rId51"/>
    <p:sldId id="418" r:id="rId52"/>
    <p:sldId id="417" r:id="rId53"/>
    <p:sldId id="430" r:id="rId54"/>
    <p:sldId id="429" r:id="rId55"/>
    <p:sldId id="431" r:id="rId56"/>
    <p:sldId id="432" r:id="rId57"/>
    <p:sldId id="360" r:id="rId58"/>
    <p:sldId id="433" r:id="rId59"/>
    <p:sldId id="338" r:id="rId60"/>
    <p:sldId id="442" r:id="rId61"/>
    <p:sldId id="443" r:id="rId62"/>
    <p:sldId id="444" r:id="rId63"/>
    <p:sldId id="337" r:id="rId64"/>
    <p:sldId id="352" r:id="rId65"/>
    <p:sldId id="401" r:id="rId66"/>
    <p:sldId id="403" r:id="rId67"/>
    <p:sldId id="402" r:id="rId68"/>
    <p:sldId id="342" r:id="rId69"/>
    <p:sldId id="393" r:id="rId70"/>
    <p:sldId id="309" r:id="rId71"/>
    <p:sldId id="308" r:id="rId72"/>
    <p:sldId id="351" r:id="rId73"/>
    <p:sldId id="372" r:id="rId74"/>
    <p:sldId id="373" r:id="rId75"/>
    <p:sldId id="374" r:id="rId76"/>
    <p:sldId id="398" r:id="rId77"/>
    <p:sldId id="375" r:id="rId78"/>
    <p:sldId id="387" r:id="rId79"/>
    <p:sldId id="386" r:id="rId80"/>
    <p:sldId id="303" r:id="rId81"/>
    <p:sldId id="419" r:id="rId82"/>
    <p:sldId id="421" r:id="rId83"/>
    <p:sldId id="420" r:id="rId84"/>
    <p:sldId id="422" r:id="rId85"/>
    <p:sldId id="423" r:id="rId86"/>
    <p:sldId id="266" r:id="rId87"/>
    <p:sldId id="343" r:id="rId88"/>
    <p:sldId id="394" r:id="rId89"/>
    <p:sldId id="396" r:id="rId90"/>
    <p:sldId id="434" r:id="rId91"/>
    <p:sldId id="436" r:id="rId92"/>
    <p:sldId id="437" r:id="rId93"/>
  </p:sldIdLst>
  <p:sldSz cx="12192000" cy="6858000"/>
  <p:notesSz cx="6858000" cy="9144000"/>
  <p:custDataLst>
    <p:tags r:id="rId9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BC57"/>
    <a:srgbClr val="15A185"/>
    <a:srgbClr val="297F9D"/>
    <a:srgbClr val="C0392B"/>
    <a:srgbClr val="563722"/>
    <a:srgbClr val="F49D15"/>
    <a:srgbClr val="663300"/>
    <a:srgbClr val="9B684B"/>
    <a:srgbClr val="DD904A"/>
    <a:srgbClr val="F19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372" autoAdjust="0"/>
    <p:restoredTop sz="94660" autoAdjust="0"/>
  </p:normalViewPr>
  <p:slideViewPr>
    <p:cSldViewPr snapToGrid="0" showGuides="1">
      <p:cViewPr varScale="1">
        <p:scale>
          <a:sx n="62" d="100"/>
          <a:sy n="62" d="100"/>
        </p:scale>
        <p:origin x="78" y="26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672371152"/>
        <c:axId val="672361744"/>
      </c:barChart>
      <c:valAx>
        <c:axId val="672361744"/>
        <c:scaling>
          <c:orientation val="minMax"/>
        </c:scaling>
        <c:delete val="1"/>
        <c:axPos val="b"/>
        <c:numFmt formatCode="General" sourceLinked="1"/>
        <c:majorTickMark val="none"/>
        <c:minorTickMark val="none"/>
        <c:tickLblPos val="nextTo"/>
        <c:crossAx val="672371152"/>
        <c:crosses val="autoZero"/>
        <c:crossBetween val="between"/>
      </c:valAx>
      <c:catAx>
        <c:axId val="672371152"/>
        <c:scaling>
          <c:orientation val="minMax"/>
        </c:scaling>
        <c:delete val="1"/>
        <c:axPos val="l"/>
        <c:numFmt formatCode="General" sourceLinked="0"/>
        <c:majorTickMark val="none"/>
        <c:minorTickMark val="none"/>
        <c:tickLblPos val="nextTo"/>
        <c:crossAx val="672361744"/>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672391928"/>
        <c:axId val="672392320"/>
      </c:barChart>
      <c:catAx>
        <c:axId val="672391928"/>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72392320"/>
        <c:crosses val="autoZero"/>
        <c:auto val="1"/>
        <c:lblAlgn val="ctr"/>
        <c:lblOffset val="100"/>
        <c:noMultiLvlLbl val="0"/>
      </c:catAx>
      <c:valAx>
        <c:axId val="6723923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723919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674895296"/>
        <c:axId val="674895688"/>
      </c:barChart>
      <c:catAx>
        <c:axId val="6748952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74895688"/>
        <c:crosses val="autoZero"/>
        <c:auto val="1"/>
        <c:lblAlgn val="ctr"/>
        <c:lblOffset val="100"/>
        <c:noMultiLvlLbl val="0"/>
      </c:catAx>
      <c:valAx>
        <c:axId val="6748956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748952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3.xml.rels><?xml version="1.0" encoding="UTF-8" standalone="yes"?>
<Relationships xmlns="http://schemas.openxmlformats.org/package/2006/relationships"><Relationship Id="rId1" Type="http://schemas.openxmlformats.org/officeDocument/2006/relationships/image" Target="../media/image7.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C408FC6-B58B-496B-BBF0-9EE31303E88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1D7CC73-0A62-45A0-AFD0-703E935AD9FD}" type="presOf" srcId="{F4DCAFF9-3CD8-4192-92EC-2050EBC96D81}" destId="{7AC81859-B11C-4EE9-8379-B9AF70890D88}" srcOrd="0" destOrd="0" presId="urn:microsoft.com/office/officeart/2008/layout/BendingPictureSemiTransparentText"/>
    <dgm:cxn modelId="{7016679B-18D9-47AC-8A17-BFD134DFE233}" type="presParOf" srcId="{BDA71D6A-C3D1-411E-9EAC-6386FFEE52C2}" destId="{0B2273E3-B9E3-4A02-93CF-275511BE0699}" srcOrd="0" destOrd="0" presId="urn:microsoft.com/office/officeart/2008/layout/BendingPictureSemiTransparentText"/>
    <dgm:cxn modelId="{CA00A975-9458-489A-BC74-62EEAA0E0584}" type="presParOf" srcId="{0B2273E3-B9E3-4A02-93CF-275511BE0699}" destId="{367DAC4B-08E7-4BA7-A970-D0115453FB5A}" srcOrd="0" destOrd="0" presId="urn:microsoft.com/office/officeart/2008/layout/BendingPictureSemiTransparentText"/>
    <dgm:cxn modelId="{FBC4A349-2DD4-4A0A-B847-38C8B51423B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2A02C0-BADA-4EE3-BCB3-CC7ABD7039D2}"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429657E-6A87-4BFB-B854-86023C05B3D5}" type="presOf" srcId="{F4DCAFF9-3CD8-4192-92EC-2050EBC96D81}" destId="{7AC81859-B11C-4EE9-8379-B9AF70890D88}" srcOrd="0" destOrd="0" presId="urn:microsoft.com/office/officeart/2008/layout/BendingPictureSemiTransparentText"/>
    <dgm:cxn modelId="{ABD84895-1314-4135-9F13-84239B6EB97E}" type="presParOf" srcId="{BDA71D6A-C3D1-411E-9EAC-6386FFEE52C2}" destId="{0B2273E3-B9E3-4A02-93CF-275511BE0699}" srcOrd="0" destOrd="0" presId="urn:microsoft.com/office/officeart/2008/layout/BendingPictureSemiTransparentText"/>
    <dgm:cxn modelId="{789D4EF5-8C9A-4B04-BCDF-15D3BE96A79D}" type="presParOf" srcId="{0B2273E3-B9E3-4A02-93CF-275511BE0699}" destId="{367DAC4B-08E7-4BA7-A970-D0115453FB5A}" srcOrd="0" destOrd="0" presId="urn:microsoft.com/office/officeart/2008/layout/BendingPictureSemiTransparentText"/>
    <dgm:cxn modelId="{BB3048A0-82CB-4DD9-A60B-79B035C059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2174D9-4748-447B-8E84-03EE6DFD5B58}" type="presOf" srcId="{F4DCAFF9-3CD8-4192-92EC-2050EBC96D81}" destId="{7AC81859-B11C-4EE9-8379-B9AF70890D88}" srcOrd="0" destOrd="0" presId="urn:microsoft.com/office/officeart/2008/layout/BendingPictureSemiTransparentText"/>
    <dgm:cxn modelId="{5638E246-F4C3-4DDB-B5AB-9327014DABC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4E3C70C-F450-43E0-B0C7-0C3A5526EE5B}" type="presParOf" srcId="{BDA71D6A-C3D1-411E-9EAC-6386FFEE52C2}" destId="{0B2273E3-B9E3-4A02-93CF-275511BE0699}" srcOrd="0" destOrd="0" presId="urn:microsoft.com/office/officeart/2008/layout/BendingPictureSemiTransparentText"/>
    <dgm:cxn modelId="{720BAB4E-098E-4B10-9059-F2903FA50CB9}" type="presParOf" srcId="{0B2273E3-B9E3-4A02-93CF-275511BE0699}" destId="{367DAC4B-08E7-4BA7-A970-D0115453FB5A}" srcOrd="0" destOrd="0" presId="urn:microsoft.com/office/officeart/2008/layout/BendingPictureSemiTransparentText"/>
    <dgm:cxn modelId="{1FBCE9D8-5040-4B9D-B6EA-1F175E46C1A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4002E9D-D2CF-4C62-B5C3-49F31968BC3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39BAB2D-7BB2-409A-BDC3-D881EF015709}" type="presOf" srcId="{B3E39A80-D6B7-4E26-B22E-327D37299CB1}" destId="{BDA71D6A-C3D1-411E-9EAC-6386FFEE52C2}" srcOrd="0" destOrd="0" presId="urn:microsoft.com/office/officeart/2008/layout/BendingPictureSemiTransparentText"/>
    <dgm:cxn modelId="{542DA36D-5EED-4961-92B1-CA22427D7AC7}" type="presParOf" srcId="{BDA71D6A-C3D1-411E-9EAC-6386FFEE52C2}" destId="{0B2273E3-B9E3-4A02-93CF-275511BE0699}" srcOrd="0" destOrd="0" presId="urn:microsoft.com/office/officeart/2008/layout/BendingPictureSemiTransparentText"/>
    <dgm:cxn modelId="{AC8CD1DD-A22D-477E-B59A-AC37C08BD0FF}" type="presParOf" srcId="{0B2273E3-B9E3-4A02-93CF-275511BE0699}" destId="{367DAC4B-08E7-4BA7-A970-D0115453FB5A}" srcOrd="0" destOrd="0" presId="urn:microsoft.com/office/officeart/2008/layout/BendingPictureSemiTransparentText"/>
    <dgm:cxn modelId="{BF1D251C-CA67-4167-9169-CAA17970A41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22F2CE4-63A0-4B95-94EA-51C26A68D5A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78344B9-679A-4828-A872-E7D88A84D1E5}" type="presOf" srcId="{F4DCAFF9-3CD8-4192-92EC-2050EBC96D81}" destId="{7AC81859-B11C-4EE9-8379-B9AF70890D88}" srcOrd="0" destOrd="0" presId="urn:microsoft.com/office/officeart/2008/layout/BendingPictureSemiTransparentText"/>
    <dgm:cxn modelId="{EFDD51A5-AE19-4CCF-813E-5406AF247670}" type="presParOf" srcId="{BDA71D6A-C3D1-411E-9EAC-6386FFEE52C2}" destId="{0B2273E3-B9E3-4A02-93CF-275511BE0699}" srcOrd="0" destOrd="0" presId="urn:microsoft.com/office/officeart/2008/layout/BendingPictureSemiTransparentText"/>
    <dgm:cxn modelId="{45B26547-64A6-4140-9F2F-02A8B1818370}" type="presParOf" srcId="{0B2273E3-B9E3-4A02-93CF-275511BE0699}" destId="{367DAC4B-08E7-4BA7-A970-D0115453FB5A}" srcOrd="0" destOrd="0" presId="urn:microsoft.com/office/officeart/2008/layout/BendingPictureSemiTransparentText"/>
    <dgm:cxn modelId="{E34EE8CE-7F97-48A6-A24C-683F3F8540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7CD929A-530A-4681-A81A-F5B7CFAD1EBE}" type="presOf" srcId="{F4DCAFF9-3CD8-4192-92EC-2050EBC96D81}" destId="{7AC81859-B11C-4EE9-8379-B9AF70890D88}" srcOrd="0" destOrd="0" presId="urn:microsoft.com/office/officeart/2008/layout/BendingPictureSemiTransparentText"/>
    <dgm:cxn modelId="{AF5A9E53-36D3-48B7-A0D6-FE62FE7DBFE9}" type="presOf" srcId="{B3E39A80-D6B7-4E26-B22E-327D37299CB1}" destId="{BDA71D6A-C3D1-411E-9EAC-6386FFEE52C2}" srcOrd="0" destOrd="0" presId="urn:microsoft.com/office/officeart/2008/layout/BendingPictureSemiTransparentText"/>
    <dgm:cxn modelId="{42091C7E-BC37-423B-BCCE-37EAF80D395C}" type="presParOf" srcId="{BDA71D6A-C3D1-411E-9EAC-6386FFEE52C2}" destId="{0B2273E3-B9E3-4A02-93CF-275511BE0699}" srcOrd="0" destOrd="0" presId="urn:microsoft.com/office/officeart/2008/layout/BendingPictureSemiTransparentText"/>
    <dgm:cxn modelId="{46008C4D-A4F9-4142-B4DE-ED3E35B26E6C}" type="presParOf" srcId="{0B2273E3-B9E3-4A02-93CF-275511BE0699}" destId="{367DAC4B-08E7-4BA7-A970-D0115453FB5A}" srcOrd="0" destOrd="0" presId="urn:microsoft.com/office/officeart/2008/layout/BendingPictureSemiTransparentText"/>
    <dgm:cxn modelId="{58475641-D7DC-42C2-BC54-BD87384249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0E02B3C-EBE4-4096-858E-05ADD760F37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D92BD0A-BA3C-47A2-81E8-77C8FF251CC6}" type="presOf" srcId="{B3E39A80-D6B7-4E26-B22E-327D37299CB1}" destId="{BDA71D6A-C3D1-411E-9EAC-6386FFEE52C2}" srcOrd="0" destOrd="0" presId="urn:microsoft.com/office/officeart/2008/layout/BendingPictureSemiTransparentText"/>
    <dgm:cxn modelId="{C4D744B4-FFD5-4DC8-AA5C-D38E882D7449}" type="presParOf" srcId="{BDA71D6A-C3D1-411E-9EAC-6386FFEE52C2}" destId="{0B2273E3-B9E3-4A02-93CF-275511BE0699}" srcOrd="0" destOrd="0" presId="urn:microsoft.com/office/officeart/2008/layout/BendingPictureSemiTransparentText"/>
    <dgm:cxn modelId="{0E61A260-277B-4DBE-BB73-7F112EF38071}" type="presParOf" srcId="{0B2273E3-B9E3-4A02-93CF-275511BE0699}" destId="{367DAC4B-08E7-4BA7-A970-D0115453FB5A}" srcOrd="0" destOrd="0" presId="urn:microsoft.com/office/officeart/2008/layout/BendingPictureSemiTransparentText"/>
    <dgm:cxn modelId="{C9DD9596-4912-484D-8FA9-5213A386C6A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FB152DAF-9349-423E-8B0C-E0453BA4A73E}" type="presOf" srcId="{F4DCAFF9-3CD8-4192-92EC-2050EBC96D81}" destId="{7AC81859-B11C-4EE9-8379-B9AF70890D88}" srcOrd="0" destOrd="0" presId="urn:microsoft.com/office/officeart/2008/layout/BendingPictureSemiTransparentText"/>
    <dgm:cxn modelId="{2EFB432C-65F0-4FBF-A57D-7E3C1FF52FA3}" type="presOf" srcId="{B3E39A80-D6B7-4E26-B22E-327D37299CB1}" destId="{BDA71D6A-C3D1-411E-9EAC-6386FFEE52C2}" srcOrd="0" destOrd="0" presId="urn:microsoft.com/office/officeart/2008/layout/BendingPictureSemiTransparentText"/>
    <dgm:cxn modelId="{5C98B66A-5FCF-4A73-AAAF-7655557A25F4}" type="presParOf" srcId="{BDA71D6A-C3D1-411E-9EAC-6386FFEE52C2}" destId="{0B2273E3-B9E3-4A02-93CF-275511BE0699}" srcOrd="0" destOrd="0" presId="urn:microsoft.com/office/officeart/2008/layout/BendingPictureSemiTransparentText"/>
    <dgm:cxn modelId="{247AA52D-6225-4C1B-BEE7-CD07AEDF8305}" type="presParOf" srcId="{0B2273E3-B9E3-4A02-93CF-275511BE0699}" destId="{367DAC4B-08E7-4BA7-A970-D0115453FB5A}" srcOrd="0" destOrd="0" presId="urn:microsoft.com/office/officeart/2008/layout/BendingPictureSemiTransparentText"/>
    <dgm:cxn modelId="{F81AC2C9-7AFE-4888-9A66-DB4E2A5564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4A9E98-8B72-4834-910B-4D368406CAC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DCA3AD2-B30E-4A13-A93F-6842A562F9C6}" type="presOf" srcId="{F4DCAFF9-3CD8-4192-92EC-2050EBC96D81}" destId="{7AC81859-B11C-4EE9-8379-B9AF70890D88}" srcOrd="0" destOrd="0" presId="urn:microsoft.com/office/officeart/2008/layout/BendingPictureSemiTransparentText"/>
    <dgm:cxn modelId="{F4301F10-6AFC-4EBE-A977-D84CEB18906C}" type="presParOf" srcId="{BDA71D6A-C3D1-411E-9EAC-6386FFEE52C2}" destId="{0B2273E3-B9E3-4A02-93CF-275511BE0699}" srcOrd="0" destOrd="0" presId="urn:microsoft.com/office/officeart/2008/layout/BendingPictureSemiTransparentText"/>
    <dgm:cxn modelId="{6D9C5C34-4851-4EBA-B60E-E586466409DF}" type="presParOf" srcId="{0B2273E3-B9E3-4A02-93CF-275511BE0699}" destId="{367DAC4B-08E7-4BA7-A970-D0115453FB5A}" srcOrd="0" destOrd="0" presId="urn:microsoft.com/office/officeart/2008/layout/BendingPictureSemiTransparentText"/>
    <dgm:cxn modelId="{7B40BAA1-E926-4488-A562-29BF2F4A80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207842-5661-4B59-BCC6-7C4AA144D24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019D5A9-AD19-4F84-8209-CE08941AA68D}" type="presOf" srcId="{B3E39A80-D6B7-4E26-B22E-327D37299CB1}" destId="{BDA71D6A-C3D1-411E-9EAC-6386FFEE52C2}" srcOrd="0" destOrd="0" presId="urn:microsoft.com/office/officeart/2008/layout/BendingPictureSemiTransparentText"/>
    <dgm:cxn modelId="{85B4FBE2-E48C-498B-8C36-AC5DE39A800D}" type="presParOf" srcId="{BDA71D6A-C3D1-411E-9EAC-6386FFEE52C2}" destId="{0B2273E3-B9E3-4A02-93CF-275511BE0699}" srcOrd="0" destOrd="0" presId="urn:microsoft.com/office/officeart/2008/layout/BendingPictureSemiTransparentText"/>
    <dgm:cxn modelId="{7872399D-C33E-49E6-98EE-788CC55807BF}" type="presParOf" srcId="{0B2273E3-B9E3-4A02-93CF-275511BE0699}" destId="{367DAC4B-08E7-4BA7-A970-D0115453FB5A}" srcOrd="0" destOrd="0" presId="urn:microsoft.com/office/officeart/2008/layout/BendingPictureSemiTransparentText"/>
    <dgm:cxn modelId="{9A8432CF-3580-4BDD-8F49-75203B26AA0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A63DF7-15C6-4398-86F9-2EE8F079A7F2}" type="presOf" srcId="{F4DCAFF9-3CD8-4192-92EC-2050EBC96D81}" destId="{7AC81859-B11C-4EE9-8379-B9AF70890D88}" srcOrd="0" destOrd="0" presId="urn:microsoft.com/office/officeart/2008/layout/BendingPictureSemiTransparentText"/>
    <dgm:cxn modelId="{E2145103-53D2-4E78-A0A3-A6D049D5E64C}" type="presOf" srcId="{B3E39A80-D6B7-4E26-B22E-327D37299CB1}" destId="{BDA71D6A-C3D1-411E-9EAC-6386FFEE52C2}" srcOrd="0" destOrd="0" presId="urn:microsoft.com/office/officeart/2008/layout/BendingPictureSemiTransparentText"/>
    <dgm:cxn modelId="{5CAE3ACF-B62E-45EC-824C-4E035494000E}" type="presParOf" srcId="{BDA71D6A-C3D1-411E-9EAC-6386FFEE52C2}" destId="{0B2273E3-B9E3-4A02-93CF-275511BE0699}" srcOrd="0" destOrd="0" presId="urn:microsoft.com/office/officeart/2008/layout/BendingPictureSemiTransparentText"/>
    <dgm:cxn modelId="{87D346D9-DB6D-4249-9C41-81C955C30AEB}" type="presParOf" srcId="{0B2273E3-B9E3-4A02-93CF-275511BE0699}" destId="{367DAC4B-08E7-4BA7-A970-D0115453FB5A}" srcOrd="0" destOrd="0" presId="urn:microsoft.com/office/officeart/2008/layout/BendingPictureSemiTransparentText"/>
    <dgm:cxn modelId="{525727AF-56E2-460E-A983-5B5846E80B1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FA4D9D1-3D48-4769-BC2A-4EEFF66C171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104E5E0-2BC2-4BFB-9CEA-5824094377C8}" type="presOf" srcId="{F4DCAFF9-3CD8-4192-92EC-2050EBC96D81}" destId="{7AC81859-B11C-4EE9-8379-B9AF70890D88}" srcOrd="0" destOrd="0" presId="urn:microsoft.com/office/officeart/2008/layout/BendingPictureSemiTransparentText"/>
    <dgm:cxn modelId="{735D9C16-FC5D-4F04-B8AF-DDE13575C1FF}" type="presParOf" srcId="{BDA71D6A-C3D1-411E-9EAC-6386FFEE52C2}" destId="{0B2273E3-B9E3-4A02-93CF-275511BE0699}" srcOrd="0" destOrd="0" presId="urn:microsoft.com/office/officeart/2008/layout/BendingPictureSemiTransparentText"/>
    <dgm:cxn modelId="{891B803A-7C72-40BC-A87C-9532300F837B}" type="presParOf" srcId="{0B2273E3-B9E3-4A02-93CF-275511BE0699}" destId="{367DAC4B-08E7-4BA7-A970-D0115453FB5A}" srcOrd="0" destOrd="0" presId="urn:microsoft.com/office/officeart/2008/layout/BendingPictureSemiTransparentText"/>
    <dgm:cxn modelId="{6FFA82A1-E806-472F-B0D9-EA100D0D6CF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AED9A9D-6DF2-432D-9732-D7A6B02D06CD}"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FCAA792-4AF4-4086-A55E-DCBC8D76F88B}" type="presOf" srcId="{B3E39A80-D6B7-4E26-B22E-327D37299CB1}" destId="{BDA71D6A-C3D1-411E-9EAC-6386FFEE52C2}" srcOrd="0" destOrd="0" presId="urn:microsoft.com/office/officeart/2008/layout/BendingPictureSemiTransparentText"/>
    <dgm:cxn modelId="{78464328-7D95-4AD2-A99F-BD5707545053}" type="presParOf" srcId="{BDA71D6A-C3D1-411E-9EAC-6386FFEE52C2}" destId="{0B2273E3-B9E3-4A02-93CF-275511BE0699}" srcOrd="0" destOrd="0" presId="urn:microsoft.com/office/officeart/2008/layout/BendingPictureSemiTransparentText"/>
    <dgm:cxn modelId="{1483ADF2-98E7-42F4-A45F-3E4BCA95E050}" type="presParOf" srcId="{0B2273E3-B9E3-4A02-93CF-275511BE0699}" destId="{367DAC4B-08E7-4BA7-A970-D0115453FB5A}" srcOrd="0" destOrd="0" presId="urn:microsoft.com/office/officeart/2008/layout/BendingPictureSemiTransparentText"/>
    <dgm:cxn modelId="{BF7AEF80-373D-4DA3-9BB0-21CF39F8B74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5A1E92-CF3F-4E24-A419-B7B13EF82A94}" type="presOf" srcId="{F4DCAFF9-3CD8-4192-92EC-2050EBC96D81}" destId="{7AC81859-B11C-4EE9-8379-B9AF70890D88}" srcOrd="0" destOrd="0" presId="urn:microsoft.com/office/officeart/2008/layout/BendingPictureSemiTransparentText"/>
    <dgm:cxn modelId="{E731A11F-E3A2-4134-9DE8-F8D93D810BF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4198C3F-5876-40F0-A464-2A53BAF72A53}" type="presParOf" srcId="{BDA71D6A-C3D1-411E-9EAC-6386FFEE52C2}" destId="{0B2273E3-B9E3-4A02-93CF-275511BE0699}" srcOrd="0" destOrd="0" presId="urn:microsoft.com/office/officeart/2008/layout/BendingPictureSemiTransparentText"/>
    <dgm:cxn modelId="{EAA89D0D-BA01-42D8-8D2F-1AF47E4ECB07}" type="presParOf" srcId="{0B2273E3-B9E3-4A02-93CF-275511BE0699}" destId="{367DAC4B-08E7-4BA7-A970-D0115453FB5A}" srcOrd="0" destOrd="0" presId="urn:microsoft.com/office/officeart/2008/layout/BendingPictureSemiTransparentText"/>
    <dgm:cxn modelId="{3614772A-F811-495B-A441-AEAC4E6C809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E1A401D-8E73-49E7-BBD9-30E1233BC3C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EEABA5F-5730-4DC3-8F21-618F83D1D2FA}" type="presOf" srcId="{B3E39A80-D6B7-4E26-B22E-327D37299CB1}" destId="{BDA71D6A-C3D1-411E-9EAC-6386FFEE52C2}" srcOrd="0" destOrd="0" presId="urn:microsoft.com/office/officeart/2008/layout/BendingPictureSemiTransparentText"/>
    <dgm:cxn modelId="{36F30B27-96CC-4E52-AFBB-00D52E03C110}" type="presParOf" srcId="{BDA71D6A-C3D1-411E-9EAC-6386FFEE52C2}" destId="{0B2273E3-B9E3-4A02-93CF-275511BE0699}" srcOrd="0" destOrd="0" presId="urn:microsoft.com/office/officeart/2008/layout/BendingPictureSemiTransparentText"/>
    <dgm:cxn modelId="{BFA9DCCE-AC5A-4410-9035-5660FE9CD11D}" type="presParOf" srcId="{0B2273E3-B9E3-4A02-93CF-275511BE0699}" destId="{367DAC4B-08E7-4BA7-A970-D0115453FB5A}" srcOrd="0" destOrd="0" presId="urn:microsoft.com/office/officeart/2008/layout/BendingPictureSemiTransparentText"/>
    <dgm:cxn modelId="{21E8D1FA-EC8C-4BA1-A7D2-ADE4D992339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6CED422-5E04-414B-861E-40D2C04EFD2E}"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5177E76-E5E0-4985-94FE-222B56F5B486}" type="presOf" srcId="{B3E39A80-D6B7-4E26-B22E-327D37299CB1}" destId="{BDA71D6A-C3D1-411E-9EAC-6386FFEE52C2}" srcOrd="0" destOrd="0" presId="urn:microsoft.com/office/officeart/2008/layout/BendingPictureSemiTransparentText"/>
    <dgm:cxn modelId="{9B436589-D278-4A17-BA87-AD5AF9FF0957}" type="presParOf" srcId="{BDA71D6A-C3D1-411E-9EAC-6386FFEE52C2}" destId="{0B2273E3-B9E3-4A02-93CF-275511BE0699}" srcOrd="0" destOrd="0" presId="urn:microsoft.com/office/officeart/2008/layout/BendingPictureSemiTransparentText"/>
    <dgm:cxn modelId="{F37016AE-6175-4CBA-945A-FCD5F8A699D0}" type="presParOf" srcId="{0B2273E3-B9E3-4A02-93CF-275511BE0699}" destId="{367DAC4B-08E7-4BA7-A970-D0115453FB5A}" srcOrd="0" destOrd="0" presId="urn:microsoft.com/office/officeart/2008/layout/BendingPictureSemiTransparentText"/>
    <dgm:cxn modelId="{C56AC3A2-5ACD-449D-9833-0B62720B53A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072880-B36E-4197-81E5-DF1835129F5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C92F729-865A-40EC-A233-380DA04935F5}" type="presOf" srcId="{B3E39A80-D6B7-4E26-B22E-327D37299CB1}" destId="{BDA71D6A-C3D1-411E-9EAC-6386FFEE52C2}" srcOrd="0" destOrd="0" presId="urn:microsoft.com/office/officeart/2008/layout/BendingPictureSemiTransparentText"/>
    <dgm:cxn modelId="{52C185F5-4194-4BAC-957A-AA2BE67A4188}" type="presParOf" srcId="{BDA71D6A-C3D1-411E-9EAC-6386FFEE52C2}" destId="{0B2273E3-B9E3-4A02-93CF-275511BE0699}" srcOrd="0" destOrd="0" presId="urn:microsoft.com/office/officeart/2008/layout/BendingPictureSemiTransparentText"/>
    <dgm:cxn modelId="{06EB4798-792D-4189-9A85-521117930507}" type="presParOf" srcId="{0B2273E3-B9E3-4A02-93CF-275511BE0699}" destId="{367DAC4B-08E7-4BA7-A970-D0115453FB5A}" srcOrd="0" destOrd="0" presId="urn:microsoft.com/office/officeart/2008/layout/BendingPictureSemiTransparentText"/>
    <dgm:cxn modelId="{BD4D0CE1-07B3-4C39-9478-A8A98C67B9E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0F1FB2-4782-4DE8-87CD-E40ACDDEB68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61342D2-2D59-44E1-A36F-EF9327AFA1FF}" type="presOf" srcId="{B3E39A80-D6B7-4E26-B22E-327D37299CB1}" destId="{BDA71D6A-C3D1-411E-9EAC-6386FFEE52C2}" srcOrd="0" destOrd="0" presId="urn:microsoft.com/office/officeart/2008/layout/BendingPictureSemiTransparentText"/>
    <dgm:cxn modelId="{DB3812BE-EE81-483E-8635-275613748E58}" type="presParOf" srcId="{BDA71D6A-C3D1-411E-9EAC-6386FFEE52C2}" destId="{0B2273E3-B9E3-4A02-93CF-275511BE0699}" srcOrd="0" destOrd="0" presId="urn:microsoft.com/office/officeart/2008/layout/BendingPictureSemiTransparentText"/>
    <dgm:cxn modelId="{0407F5D9-648A-4C86-9597-D23E29554A3F}" type="presParOf" srcId="{0B2273E3-B9E3-4A02-93CF-275511BE0699}" destId="{367DAC4B-08E7-4BA7-A970-D0115453FB5A}" srcOrd="0" destOrd="0" presId="urn:microsoft.com/office/officeart/2008/layout/BendingPictureSemiTransparentText"/>
    <dgm:cxn modelId="{A8AD1BC6-0729-4DD9-AF3B-222196A61B0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D44CBD-CFB1-4E65-BB3B-3049E32FE220}" type="presOf" srcId="{F4DCAFF9-3CD8-4192-92EC-2050EBC96D81}" destId="{7AC81859-B11C-4EE9-8379-B9AF70890D88}" srcOrd="0" destOrd="0" presId="urn:microsoft.com/office/officeart/2008/layout/BendingPictureSemiTransparentText"/>
    <dgm:cxn modelId="{92A61775-8B75-4F5F-8D66-73C22109ECD1}"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855FBF-2E8F-4133-9D6E-A0121D7E0620}" type="presParOf" srcId="{BDA71D6A-C3D1-411E-9EAC-6386FFEE52C2}" destId="{0B2273E3-B9E3-4A02-93CF-275511BE0699}" srcOrd="0" destOrd="0" presId="urn:microsoft.com/office/officeart/2008/layout/BendingPictureSemiTransparentText"/>
    <dgm:cxn modelId="{0B14AA69-08F8-40BC-9F6B-6C2108D7727C}" type="presParOf" srcId="{0B2273E3-B9E3-4A02-93CF-275511BE0699}" destId="{367DAC4B-08E7-4BA7-A970-D0115453FB5A}" srcOrd="0" destOrd="0" presId="urn:microsoft.com/office/officeart/2008/layout/BendingPictureSemiTransparentText"/>
    <dgm:cxn modelId="{63EE6608-DC14-47CF-A693-615394C6AB9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141A43A-F6D6-47D8-8585-9503B1002082}" type="presOf" srcId="{B3E39A80-D6B7-4E26-B22E-327D37299CB1}" destId="{BDA71D6A-C3D1-411E-9EAC-6386FFEE52C2}" srcOrd="0" destOrd="0" presId="urn:microsoft.com/office/officeart/2008/layout/BendingPictureSemiTransparentText"/>
    <dgm:cxn modelId="{231E00C8-5060-41F2-8245-6FE92624A0F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8DC95E7-33B5-481B-9650-7879139A1FA4}" type="presParOf" srcId="{BDA71D6A-C3D1-411E-9EAC-6386FFEE52C2}" destId="{0B2273E3-B9E3-4A02-93CF-275511BE0699}" srcOrd="0" destOrd="0" presId="urn:microsoft.com/office/officeart/2008/layout/BendingPictureSemiTransparentText"/>
    <dgm:cxn modelId="{1017AF87-FEDE-416D-90BB-10068D59D29D}" type="presParOf" srcId="{0B2273E3-B9E3-4A02-93CF-275511BE0699}" destId="{367DAC4B-08E7-4BA7-A970-D0115453FB5A}" srcOrd="0" destOrd="0" presId="urn:microsoft.com/office/officeart/2008/layout/BendingPictureSemiTransparentText"/>
    <dgm:cxn modelId="{9C911978-E499-4B50-9AD9-761A5D2EC2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926EBA1-4E37-4C99-94EF-616308A5CFE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3663732-D7CA-4343-9D2C-FBB06CF4FC6F}" type="presOf" srcId="{F4DCAFF9-3CD8-4192-92EC-2050EBC96D81}" destId="{7AC81859-B11C-4EE9-8379-B9AF70890D88}" srcOrd="0" destOrd="0" presId="urn:microsoft.com/office/officeart/2008/layout/BendingPictureSemiTransparentText"/>
    <dgm:cxn modelId="{EB4DB1CD-F34E-4849-8A17-0BA3B61E2992}" type="presParOf" srcId="{BDA71D6A-C3D1-411E-9EAC-6386FFEE52C2}" destId="{0B2273E3-B9E3-4A02-93CF-275511BE0699}" srcOrd="0" destOrd="0" presId="urn:microsoft.com/office/officeart/2008/layout/BendingPictureSemiTransparentText"/>
    <dgm:cxn modelId="{5393A3D9-4043-47E5-8E66-BFFDB53C3141}" type="presParOf" srcId="{0B2273E3-B9E3-4A02-93CF-275511BE0699}" destId="{367DAC4B-08E7-4BA7-A970-D0115453FB5A}" srcOrd="0" destOrd="0" presId="urn:microsoft.com/office/officeart/2008/layout/BendingPictureSemiTransparentText"/>
    <dgm:cxn modelId="{11466E55-A962-42E2-ABA0-22083DDB23FB}"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1016BF-F250-4C5C-A77C-B5963F99CC98}" type="presOf" srcId="{B3E39A80-D6B7-4E26-B22E-327D37299CB1}" destId="{BDA71D6A-C3D1-411E-9EAC-6386FFEE52C2}" srcOrd="0" destOrd="0" presId="urn:microsoft.com/office/officeart/2008/layout/BendingPictureSemiTransparentText"/>
    <dgm:cxn modelId="{BB42ACA0-3521-4443-920A-2BF03BC82758}" type="presOf" srcId="{F4DCAFF9-3CD8-4192-92EC-2050EBC96D81}" destId="{7AC81859-B11C-4EE9-8379-B9AF70890D88}" srcOrd="0" destOrd="0" presId="urn:microsoft.com/office/officeart/2008/layout/BendingPictureSemiTransparentText"/>
    <dgm:cxn modelId="{9CE2F8FC-AD59-4809-B2DC-3B2CB36336D2}" type="presParOf" srcId="{BDA71D6A-C3D1-411E-9EAC-6386FFEE52C2}" destId="{0B2273E3-B9E3-4A02-93CF-275511BE0699}" srcOrd="0" destOrd="0" presId="urn:microsoft.com/office/officeart/2008/layout/BendingPictureSemiTransparentText"/>
    <dgm:cxn modelId="{460395AA-2BC9-40B2-899E-B360F35000E2}" type="presParOf" srcId="{0B2273E3-B9E3-4A02-93CF-275511BE0699}" destId="{367DAC4B-08E7-4BA7-A970-D0115453FB5A}" srcOrd="0" destOrd="0" presId="urn:microsoft.com/office/officeart/2008/layout/BendingPictureSemiTransparentText"/>
    <dgm:cxn modelId="{01CA1ECD-DC02-44F2-9D7F-93B34FC72F9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7AB0FAF-B78C-4B6B-8C92-2D2CAFE4EC86}"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750D99E-3553-4DDA-95E7-44779FC30E72}" type="presOf" srcId="{B3E39A80-D6B7-4E26-B22E-327D37299CB1}" destId="{BDA71D6A-C3D1-411E-9EAC-6386FFEE52C2}" srcOrd="0" destOrd="0" presId="urn:microsoft.com/office/officeart/2008/layout/BendingPictureSemiTransparentText"/>
    <dgm:cxn modelId="{CA3789B8-1B8F-4C82-9D94-F60AD892340D}" type="presParOf" srcId="{BDA71D6A-C3D1-411E-9EAC-6386FFEE52C2}" destId="{0B2273E3-B9E3-4A02-93CF-275511BE0699}" srcOrd="0" destOrd="0" presId="urn:microsoft.com/office/officeart/2008/layout/BendingPictureSemiTransparentText"/>
    <dgm:cxn modelId="{9E2696C5-9194-4BF3-8097-B8BC39D5EFD3}" type="presParOf" srcId="{0B2273E3-B9E3-4A02-93CF-275511BE0699}" destId="{367DAC4B-08E7-4BA7-A970-D0115453FB5A}" srcOrd="0" destOrd="0" presId="urn:microsoft.com/office/officeart/2008/layout/BendingPictureSemiTransparentText"/>
    <dgm:cxn modelId="{96659CE9-8572-4DB3-AE8C-2D53001015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585CA90-5F0A-4DDB-9CB2-FE7D49304756}" type="presOf" srcId="{B3E39A80-D6B7-4E26-B22E-327D37299CB1}" destId="{BDA71D6A-C3D1-411E-9EAC-6386FFEE52C2}" srcOrd="0" destOrd="0" presId="urn:microsoft.com/office/officeart/2008/layout/BendingPictureSemiTransparentText"/>
    <dgm:cxn modelId="{F95B2392-4B74-4728-86DE-FEC87CBEB21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902DE4-777C-4B98-977A-9CA32A29A371}" type="presParOf" srcId="{BDA71D6A-C3D1-411E-9EAC-6386FFEE52C2}" destId="{0B2273E3-B9E3-4A02-93CF-275511BE0699}" srcOrd="0" destOrd="0" presId="urn:microsoft.com/office/officeart/2008/layout/BendingPictureSemiTransparentText"/>
    <dgm:cxn modelId="{9773C6FA-DF7A-40DF-8D7B-424E8F56C3CC}" type="presParOf" srcId="{0B2273E3-B9E3-4A02-93CF-275511BE0699}" destId="{367DAC4B-08E7-4BA7-A970-D0115453FB5A}" srcOrd="0" destOrd="0" presId="urn:microsoft.com/office/officeart/2008/layout/BendingPictureSemiTransparentText"/>
    <dgm:cxn modelId="{9A5E77B6-0121-463C-A254-2FF7F2C441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3C1C198-237E-40E4-8A1D-55766CB4A05B}" type="presOf" srcId="{F4DCAFF9-3CD8-4192-92EC-2050EBC96D81}" destId="{7AC81859-B11C-4EE9-8379-B9AF70890D88}" srcOrd="0" destOrd="0" presId="urn:microsoft.com/office/officeart/2008/layout/BendingPictureSemiTransparentText"/>
    <dgm:cxn modelId="{28C3FE6A-BE0E-4DA5-8992-1F464B7E6B7C}" type="presOf" srcId="{B3E39A80-D6B7-4E26-B22E-327D37299CB1}" destId="{BDA71D6A-C3D1-411E-9EAC-6386FFEE52C2}" srcOrd="0" destOrd="0" presId="urn:microsoft.com/office/officeart/2008/layout/BendingPictureSemiTransparentText"/>
    <dgm:cxn modelId="{1FE613FA-E0EA-4963-BAB2-480F4AC9ECD7}" type="presParOf" srcId="{BDA71D6A-C3D1-411E-9EAC-6386FFEE52C2}" destId="{0B2273E3-B9E3-4A02-93CF-275511BE0699}" srcOrd="0" destOrd="0" presId="urn:microsoft.com/office/officeart/2008/layout/BendingPictureSemiTransparentText"/>
    <dgm:cxn modelId="{6A523271-CEBB-4796-B042-8804C4CF7B6B}" type="presParOf" srcId="{0B2273E3-B9E3-4A02-93CF-275511BE0699}" destId="{367DAC4B-08E7-4BA7-A970-D0115453FB5A}" srcOrd="0" destOrd="0" presId="urn:microsoft.com/office/officeart/2008/layout/BendingPictureSemiTransparentText"/>
    <dgm:cxn modelId="{6825F44C-748A-4EA0-B49F-1188011CBC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A522EA6-0F33-407B-9996-07F061C23C86}" type="presOf" srcId="{B3E39A80-D6B7-4E26-B22E-327D37299CB1}" destId="{BDA71D6A-C3D1-411E-9EAC-6386FFEE52C2}" srcOrd="0" destOrd="0" presId="urn:microsoft.com/office/officeart/2008/layout/BendingPictureSemiTransparentText"/>
    <dgm:cxn modelId="{9D47723C-2C61-43FF-A2C1-1C317D66FAD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15D290B-3AE4-4892-A972-2F736FBC4504}" type="presParOf" srcId="{BDA71D6A-C3D1-411E-9EAC-6386FFEE52C2}" destId="{0B2273E3-B9E3-4A02-93CF-275511BE0699}" srcOrd="0" destOrd="0" presId="urn:microsoft.com/office/officeart/2008/layout/BendingPictureSemiTransparentText"/>
    <dgm:cxn modelId="{1F88F42D-DC9F-48D4-A1E1-1F7B8CB6FDEC}" type="presParOf" srcId="{0B2273E3-B9E3-4A02-93CF-275511BE0699}" destId="{367DAC4B-08E7-4BA7-A970-D0115453FB5A}" srcOrd="0" destOrd="0" presId="urn:microsoft.com/office/officeart/2008/layout/BendingPictureSemiTransparentText"/>
    <dgm:cxn modelId="{87A9C0F5-F97D-4CC6-8E54-FF4FD0BF877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05AF9BE-47AA-407E-8C38-FC2463691D2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073332C-5E69-4A35-8E6C-B1112B2D29E6}" type="presOf" srcId="{F4DCAFF9-3CD8-4192-92EC-2050EBC96D81}" destId="{7AC81859-B11C-4EE9-8379-B9AF70890D88}" srcOrd="0" destOrd="0" presId="urn:microsoft.com/office/officeart/2008/layout/BendingPictureSemiTransparentText"/>
    <dgm:cxn modelId="{FA948CAB-A5C8-4BA3-ADA3-D46F7DF71027}" type="presParOf" srcId="{BDA71D6A-C3D1-411E-9EAC-6386FFEE52C2}" destId="{0B2273E3-B9E3-4A02-93CF-275511BE0699}" srcOrd="0" destOrd="0" presId="urn:microsoft.com/office/officeart/2008/layout/BendingPictureSemiTransparentText"/>
    <dgm:cxn modelId="{0D4F053B-A794-4E9F-A4FF-1FC57CE87E43}" type="presParOf" srcId="{0B2273E3-B9E3-4A02-93CF-275511BE0699}" destId="{367DAC4B-08E7-4BA7-A970-D0115453FB5A}" srcOrd="0" destOrd="0" presId="urn:microsoft.com/office/officeart/2008/layout/BendingPictureSemiTransparentText"/>
    <dgm:cxn modelId="{E707CD33-F66A-412E-90BE-347667A3D74F}"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3AA3EA-3293-42D6-8A7E-37C0DF3EBCF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367EE97-B003-4E2A-81F9-5B90F259F205}" type="presOf" srcId="{B3E39A80-D6B7-4E26-B22E-327D37299CB1}" destId="{BDA71D6A-C3D1-411E-9EAC-6386FFEE52C2}" srcOrd="0" destOrd="0" presId="urn:microsoft.com/office/officeart/2008/layout/BendingPictureSemiTransparentText"/>
    <dgm:cxn modelId="{73B25F46-5FBC-453B-9AB0-0A70CFBE4AEA}" type="presParOf" srcId="{BDA71D6A-C3D1-411E-9EAC-6386FFEE52C2}" destId="{0B2273E3-B9E3-4A02-93CF-275511BE0699}" srcOrd="0" destOrd="0" presId="urn:microsoft.com/office/officeart/2008/layout/BendingPictureSemiTransparentText"/>
    <dgm:cxn modelId="{508EC97A-CF39-45E9-AFC5-53DDFCCAA9C8}" type="presParOf" srcId="{0B2273E3-B9E3-4A02-93CF-275511BE0699}" destId="{367DAC4B-08E7-4BA7-A970-D0115453FB5A}" srcOrd="0" destOrd="0" presId="urn:microsoft.com/office/officeart/2008/layout/BendingPictureSemiTransparentText"/>
    <dgm:cxn modelId="{AA317461-812B-4CC2-BA5C-D2AFE4B4FC0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38572305-564D-45C2-86C3-B4B8683B1F73}" type="presOf" srcId="{F4DCAFF9-3CD8-4192-92EC-2050EBC96D81}" destId="{7AC81859-B11C-4EE9-8379-B9AF70890D88}" srcOrd="0" destOrd="0" presId="urn:microsoft.com/office/officeart/2008/layout/BendingPictureSemiTransparentText"/>
    <dgm:cxn modelId="{630D56F2-D84B-4555-8DF8-0193C6FB5C91}" type="presOf" srcId="{B3E39A80-D6B7-4E26-B22E-327D37299CB1}" destId="{BDA71D6A-C3D1-411E-9EAC-6386FFEE52C2}" srcOrd="0" destOrd="0" presId="urn:microsoft.com/office/officeart/2008/layout/BendingPictureSemiTransparentText"/>
    <dgm:cxn modelId="{76FA772B-0AF7-4013-8A2F-1E47F521D4F6}" type="presParOf" srcId="{BDA71D6A-C3D1-411E-9EAC-6386FFEE52C2}" destId="{0B2273E3-B9E3-4A02-93CF-275511BE0699}" srcOrd="0" destOrd="0" presId="urn:microsoft.com/office/officeart/2008/layout/BendingPictureSemiTransparentText"/>
    <dgm:cxn modelId="{23C2166B-049D-435E-9521-D4DCF5C00203}" type="presParOf" srcId="{0B2273E3-B9E3-4A02-93CF-275511BE0699}" destId="{367DAC4B-08E7-4BA7-A970-D0115453FB5A}" srcOrd="0" destOrd="0" presId="urn:microsoft.com/office/officeart/2008/layout/BendingPictureSemiTransparentText"/>
    <dgm:cxn modelId="{4140E0BA-6B82-424A-B2D6-16C1DB414A84}"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F1D1495-D961-444D-9E4B-00949099A8C9}" type="presOf" srcId="{B3E39A80-D6B7-4E26-B22E-327D37299CB1}" destId="{BDA71D6A-C3D1-411E-9EAC-6386FFEE52C2}" srcOrd="0" destOrd="0" presId="urn:microsoft.com/office/officeart/2008/layout/BendingPictureSemiTransparentText"/>
    <dgm:cxn modelId="{22653E5F-8ACB-4DF7-819B-6037509C42E3}" type="presOf" srcId="{F4DCAFF9-3CD8-4192-92EC-2050EBC96D81}" destId="{7AC81859-B11C-4EE9-8379-B9AF70890D88}" srcOrd="0" destOrd="0" presId="urn:microsoft.com/office/officeart/2008/layout/BendingPictureSemiTransparentText"/>
    <dgm:cxn modelId="{C036598B-5DD7-40FD-9BDD-DFF7E1A66579}" type="presParOf" srcId="{BDA71D6A-C3D1-411E-9EAC-6386FFEE52C2}" destId="{0B2273E3-B9E3-4A02-93CF-275511BE0699}" srcOrd="0" destOrd="0" presId="urn:microsoft.com/office/officeart/2008/layout/BendingPictureSemiTransparentText"/>
    <dgm:cxn modelId="{3E7CF414-441E-405F-8906-B86716EEACF5}" type="presParOf" srcId="{0B2273E3-B9E3-4A02-93CF-275511BE0699}" destId="{367DAC4B-08E7-4BA7-A970-D0115453FB5A}" srcOrd="0" destOrd="0" presId="urn:microsoft.com/office/officeart/2008/layout/BendingPictureSemiTransparentText"/>
    <dgm:cxn modelId="{EFBA7863-F923-4F0E-91FE-171209B8C5E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58C9E9-5134-4956-B28F-FF4F82C9155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4A3266E-012B-48E5-B362-4869A149095F}" type="presOf" srcId="{B3E39A80-D6B7-4E26-B22E-327D37299CB1}" destId="{BDA71D6A-C3D1-411E-9EAC-6386FFEE52C2}" srcOrd="0" destOrd="0" presId="urn:microsoft.com/office/officeart/2008/layout/BendingPictureSemiTransparentText"/>
    <dgm:cxn modelId="{DFB777C8-A8A8-4485-9D5B-BFD2FFF927CB}" type="presParOf" srcId="{BDA71D6A-C3D1-411E-9EAC-6386FFEE52C2}" destId="{0B2273E3-B9E3-4A02-93CF-275511BE0699}" srcOrd="0" destOrd="0" presId="urn:microsoft.com/office/officeart/2008/layout/BendingPictureSemiTransparentText"/>
    <dgm:cxn modelId="{F5C68850-F7B0-467F-9130-8492484A8D19}" type="presParOf" srcId="{0B2273E3-B9E3-4A02-93CF-275511BE0699}" destId="{367DAC4B-08E7-4BA7-A970-D0115453FB5A}" srcOrd="0" destOrd="0" presId="urn:microsoft.com/office/officeart/2008/layout/BendingPictureSemiTransparentText"/>
    <dgm:cxn modelId="{36D1E140-F9FE-4942-97B7-15320DEFC06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0BD35653-0701-4B52-BDBE-4EB0CD7EF013}" type="presOf" srcId="{F4DCAFF9-3CD8-4192-92EC-2050EBC96D81}" destId="{7AC81859-B11C-4EE9-8379-B9AF70890D88}" srcOrd="0" destOrd="0" presId="urn:microsoft.com/office/officeart/2008/layout/BendingPictureSemiTransparentText"/>
    <dgm:cxn modelId="{ECEDEE34-5796-4826-A1E7-709CDADD827D}" type="presOf" srcId="{B3E39A80-D6B7-4E26-B22E-327D37299CB1}" destId="{BDA71D6A-C3D1-411E-9EAC-6386FFEE52C2}" srcOrd="0" destOrd="0" presId="urn:microsoft.com/office/officeart/2008/layout/BendingPictureSemiTransparentText"/>
    <dgm:cxn modelId="{E85C63B8-E9C0-4410-A866-42023F31BC42}" type="presParOf" srcId="{BDA71D6A-C3D1-411E-9EAC-6386FFEE52C2}" destId="{0B2273E3-B9E3-4A02-93CF-275511BE0699}" srcOrd="0" destOrd="0" presId="urn:microsoft.com/office/officeart/2008/layout/BendingPictureSemiTransparentText"/>
    <dgm:cxn modelId="{7277CFD8-E646-411A-B6C0-6F77D1AA216F}" type="presParOf" srcId="{0B2273E3-B9E3-4A02-93CF-275511BE0699}" destId="{367DAC4B-08E7-4BA7-A970-D0115453FB5A}" srcOrd="0" destOrd="0" presId="urn:microsoft.com/office/officeart/2008/layout/BendingPictureSemiTransparentText"/>
    <dgm:cxn modelId="{84C29EB9-01D3-46A1-AC08-7D14AC234F7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31282"/>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5305ADA-8DCF-46A7-B320-62586F2FF10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F66BA35-27B7-413F-A6A7-CB3CB4AFD567}" type="presOf" srcId="{F4DCAFF9-3CD8-4192-92EC-2050EBC96D81}" destId="{7AC81859-B11C-4EE9-8379-B9AF70890D88}" srcOrd="0" destOrd="0" presId="urn:microsoft.com/office/officeart/2008/layout/BendingPictureSemiTransparentText"/>
    <dgm:cxn modelId="{4F29B7F9-E60A-4BE7-88AC-3FE949E89528}" type="presParOf" srcId="{BDA71D6A-C3D1-411E-9EAC-6386FFEE52C2}" destId="{0B2273E3-B9E3-4A02-93CF-275511BE0699}" srcOrd="0" destOrd="0" presId="urn:microsoft.com/office/officeart/2008/layout/BendingPictureSemiTransparentText"/>
    <dgm:cxn modelId="{9D1549E3-49FA-4DA2-84AC-C2610FBBA1A7}" type="presParOf" srcId="{0B2273E3-B9E3-4A02-93CF-275511BE0699}" destId="{367DAC4B-08E7-4BA7-A970-D0115453FB5A}" srcOrd="0" destOrd="0" presId="urn:microsoft.com/office/officeart/2008/layout/BendingPictureSemiTransparentText"/>
    <dgm:cxn modelId="{2C2C88D8-A40D-43DB-81E5-C3ADF595FFA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343631B-2459-4873-A2FC-A34FEC6C8465}" type="presOf" srcId="{B3E39A80-D6B7-4E26-B22E-327D37299CB1}" destId="{BDA71D6A-C3D1-411E-9EAC-6386FFEE52C2}" srcOrd="0" destOrd="0" presId="urn:microsoft.com/office/officeart/2008/layout/BendingPictureSemiTransparentText"/>
    <dgm:cxn modelId="{D99F7D2D-C13A-4E56-A436-E7BA173C1D8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5CE7A81-8810-4DE5-B461-28DD670D660D}" type="presParOf" srcId="{BDA71D6A-C3D1-411E-9EAC-6386FFEE52C2}" destId="{0B2273E3-B9E3-4A02-93CF-275511BE0699}" srcOrd="0" destOrd="0" presId="urn:microsoft.com/office/officeart/2008/layout/BendingPictureSemiTransparentText"/>
    <dgm:cxn modelId="{A9DF501A-1A8F-4ED9-937E-A0177C6F6441}" type="presParOf" srcId="{0B2273E3-B9E3-4A02-93CF-275511BE0699}" destId="{367DAC4B-08E7-4BA7-A970-D0115453FB5A}" srcOrd="0" destOrd="0" presId="urn:microsoft.com/office/officeart/2008/layout/BendingPictureSemiTransparentText"/>
    <dgm:cxn modelId="{F1771B15-71B7-4C7E-A831-A081B4F9897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E7F77DF-2A7E-4235-AEA6-C88B6C44AD6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375B761-B010-4621-97A6-C37BA08E61E8}" type="presOf" srcId="{B3E39A80-D6B7-4E26-B22E-327D37299CB1}" destId="{BDA71D6A-C3D1-411E-9EAC-6386FFEE52C2}" srcOrd="0" destOrd="0" presId="urn:microsoft.com/office/officeart/2008/layout/BendingPictureSemiTransparentText"/>
    <dgm:cxn modelId="{2C0DA610-2997-47AF-912C-7AADCE76A97C}" type="presParOf" srcId="{BDA71D6A-C3D1-411E-9EAC-6386FFEE52C2}" destId="{0B2273E3-B9E3-4A02-93CF-275511BE0699}" srcOrd="0" destOrd="0" presId="urn:microsoft.com/office/officeart/2008/layout/BendingPictureSemiTransparentText"/>
    <dgm:cxn modelId="{A3EC55CE-4FE2-4290-B502-FF92EFBDBB25}" type="presParOf" srcId="{0B2273E3-B9E3-4A02-93CF-275511BE0699}" destId="{367DAC4B-08E7-4BA7-A970-D0115453FB5A}" srcOrd="0" destOrd="0" presId="urn:microsoft.com/office/officeart/2008/layout/BendingPictureSemiTransparentText"/>
    <dgm:cxn modelId="{34BF6431-C8CF-40E3-9C30-7A7FA82F9C5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0821AB1-A584-47FD-B76C-1E7D28D9E906}" type="presOf" srcId="{F4DCAFF9-3CD8-4192-92EC-2050EBC96D81}" destId="{7AC81859-B11C-4EE9-8379-B9AF70890D88}" srcOrd="0" destOrd="0" presId="urn:microsoft.com/office/officeart/2008/layout/BendingPictureSemiTransparentText"/>
    <dgm:cxn modelId="{9DC767D3-A0B5-4793-9377-A8C60804806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9F3F484-AB25-46FC-A067-8E735413E8AE}" type="presParOf" srcId="{BDA71D6A-C3D1-411E-9EAC-6386FFEE52C2}" destId="{0B2273E3-B9E3-4A02-93CF-275511BE0699}" srcOrd="0" destOrd="0" presId="urn:microsoft.com/office/officeart/2008/layout/BendingPictureSemiTransparentText"/>
    <dgm:cxn modelId="{A49F18C4-10E2-4520-A4A4-DBD66D4851EE}" type="presParOf" srcId="{0B2273E3-B9E3-4A02-93CF-275511BE0699}" destId="{367DAC4B-08E7-4BA7-A970-D0115453FB5A}" srcOrd="0" destOrd="0" presId="urn:microsoft.com/office/officeart/2008/layout/BendingPictureSemiTransparentText"/>
    <dgm:cxn modelId="{202DDC65-642E-4A9E-A8B7-6E5CA553BB8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60FC88C-1815-49CC-853E-123F3F707C0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413F36B-7576-4DD8-AA9E-394761DCF619}" type="presOf" srcId="{B3E39A80-D6B7-4E26-B22E-327D37299CB1}" destId="{BDA71D6A-C3D1-411E-9EAC-6386FFEE52C2}" srcOrd="0" destOrd="0" presId="urn:microsoft.com/office/officeart/2008/layout/BendingPictureSemiTransparentText"/>
    <dgm:cxn modelId="{79189898-4D98-40B1-8254-481576AB1444}" type="presParOf" srcId="{BDA71D6A-C3D1-411E-9EAC-6386FFEE52C2}" destId="{0B2273E3-B9E3-4A02-93CF-275511BE0699}" srcOrd="0" destOrd="0" presId="urn:microsoft.com/office/officeart/2008/layout/BendingPictureSemiTransparentText"/>
    <dgm:cxn modelId="{8AE00EEC-B328-429E-BA74-8D6FB1758A40}" type="presParOf" srcId="{0B2273E3-B9E3-4A02-93CF-275511BE0699}" destId="{367DAC4B-08E7-4BA7-A970-D0115453FB5A}" srcOrd="0" destOrd="0" presId="urn:microsoft.com/office/officeart/2008/layout/BendingPictureSemiTransparentText"/>
    <dgm:cxn modelId="{6D5A2194-AA59-4C13-A511-C6A231DCEAF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EFD0D6-5335-4DD1-8D45-AB64EFF7C7DF}" type="presOf" srcId="{B3E39A80-D6B7-4E26-B22E-327D37299CB1}" destId="{BDA71D6A-C3D1-411E-9EAC-6386FFEE52C2}" srcOrd="0" destOrd="0" presId="urn:microsoft.com/office/officeart/2008/layout/BendingPictureSemiTransparentText"/>
    <dgm:cxn modelId="{5198F87B-DA30-45FF-A8FF-2A2B2EE8BFB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F3F3883-B956-4BC5-AE23-1E02574C9A66}" type="presParOf" srcId="{BDA71D6A-C3D1-411E-9EAC-6386FFEE52C2}" destId="{0B2273E3-B9E3-4A02-93CF-275511BE0699}" srcOrd="0" destOrd="0" presId="urn:microsoft.com/office/officeart/2008/layout/BendingPictureSemiTransparentText"/>
    <dgm:cxn modelId="{C43E79A3-1544-407E-843D-C46FB65982E5}" type="presParOf" srcId="{0B2273E3-B9E3-4A02-93CF-275511BE0699}" destId="{367DAC4B-08E7-4BA7-A970-D0115453FB5A}" srcOrd="0" destOrd="0" presId="urn:microsoft.com/office/officeart/2008/layout/BendingPictureSemiTransparentText"/>
    <dgm:cxn modelId="{23182586-65B6-4260-B902-576891D489D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1196C7-E27B-4DDD-9014-43DF6F2D0F9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675B24-4E2A-457F-A171-30141328777F}" type="presOf" srcId="{B3E39A80-D6B7-4E26-B22E-327D37299CB1}" destId="{BDA71D6A-C3D1-411E-9EAC-6386FFEE52C2}" srcOrd="0" destOrd="0" presId="urn:microsoft.com/office/officeart/2008/layout/BendingPictureSemiTransparentText"/>
    <dgm:cxn modelId="{9D2B5A96-B5D3-4DDD-9A21-797DAEB1A556}" type="presParOf" srcId="{BDA71D6A-C3D1-411E-9EAC-6386FFEE52C2}" destId="{0B2273E3-B9E3-4A02-93CF-275511BE0699}" srcOrd="0" destOrd="0" presId="urn:microsoft.com/office/officeart/2008/layout/BendingPictureSemiTransparentText"/>
    <dgm:cxn modelId="{DCB9B5F0-D47F-41A3-9236-4B5FAACE06DF}" type="presParOf" srcId="{0B2273E3-B9E3-4A02-93CF-275511BE0699}" destId="{367DAC4B-08E7-4BA7-A970-D0115453FB5A}" srcOrd="0" destOrd="0" presId="urn:microsoft.com/office/officeart/2008/layout/BendingPictureSemiTransparentText"/>
    <dgm:cxn modelId="{93FEFF0B-31D4-4D8B-A707-5725A863991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2993" y="0"/>
          <a:ext cx="2934850" cy="2883142"/>
        </a:xfrm>
        <a:prstGeom prst="round2Diag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7664" y="1900714"/>
          <a:ext cx="2672515" cy="54975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endParaRPr lang="en-US" sz="2800" kern="1200" dirty="0"/>
        </a:p>
      </dsp:txBody>
      <dsp:txXfrm>
        <a:off x="247664" y="1900714"/>
        <a:ext cx="2672515" cy="5497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46475"/>
          <a:ext cx="2183206" cy="2144741"/>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706249" cy="4066490"/>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32962" y="2178393"/>
          <a:ext cx="846713" cy="17417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400050" rtl="0">
            <a:lnSpc>
              <a:spcPct val="90000"/>
            </a:lnSpc>
            <a:spcBef>
              <a:spcPct val="0"/>
            </a:spcBef>
            <a:spcAft>
              <a:spcPct val="35000"/>
            </a:spcAft>
          </a:pPr>
          <a:endParaRPr lang="en-US" sz="900" kern="1200"/>
        </a:p>
      </dsp:txBody>
      <dsp:txXfrm>
        <a:off x="932962" y="2178393"/>
        <a:ext cx="846713" cy="17417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7438" y="1306"/>
          <a:ext cx="1896943" cy="1863522"/>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3499" y="1228528"/>
          <a:ext cx="1727383" cy="35533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endParaRPr lang="en-US" sz="1800" kern="1200" dirty="0"/>
        </a:p>
      </dsp:txBody>
      <dsp:txXfrm>
        <a:off x="203499" y="1228528"/>
        <a:ext cx="1727383" cy="3553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2311"/>
          <a:ext cx="4175240" cy="411261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64" y="2774312"/>
          <a:ext cx="4174989" cy="85883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1760" tIns="111760" rIns="111760" bIns="111760" numCol="1" spcCol="1270" anchor="ctr" anchorCtr="0">
          <a:noAutofit/>
        </a:bodyPr>
        <a:lstStyle/>
        <a:p>
          <a:pPr lvl="0" algn="ctr" defTabSz="1955800" rtl="0">
            <a:lnSpc>
              <a:spcPct val="90000"/>
            </a:lnSpc>
            <a:spcBef>
              <a:spcPct val="0"/>
            </a:spcBef>
            <a:spcAft>
              <a:spcPct val="35000"/>
            </a:spcAft>
          </a:pPr>
          <a:endParaRPr lang="en-US" sz="4400" kern="1200"/>
        </a:p>
      </dsp:txBody>
      <dsp:txXfrm>
        <a:off x="2464" y="2774312"/>
        <a:ext cx="4174989" cy="85883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687"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755" y="0"/>
          <a:ext cx="4358080" cy="2510630"/>
        </a:xfrm>
        <a:prstGeom prst="rect">
          <a:avLst/>
        </a:prstGeom>
        <a:solidFill>
          <a:schemeClr val="accent1">
            <a:tint val="40000"/>
            <a:hueOff val="0"/>
            <a:satOff val="0"/>
            <a:lumOff val="0"/>
            <a:alphaOff val="0"/>
          </a:schemeClr>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23341" y="1757441"/>
          <a:ext cx="2929152" cy="6025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8740" tIns="78740" rIns="78740" bIns="78740" numCol="1" spcCol="1270" anchor="ctr" anchorCtr="0">
          <a:noAutofit/>
        </a:bodyPr>
        <a:lstStyle/>
        <a:p>
          <a:pPr lvl="0" algn="ctr" defTabSz="1377950">
            <a:lnSpc>
              <a:spcPct val="90000"/>
            </a:lnSpc>
            <a:spcBef>
              <a:spcPct val="0"/>
            </a:spcBef>
            <a:spcAft>
              <a:spcPct val="35000"/>
            </a:spcAft>
          </a:pPr>
          <a:endParaRPr lang="en-US" sz="3100" kern="1200"/>
        </a:p>
      </dsp:txBody>
      <dsp:txXfrm>
        <a:off x="723341" y="1757441"/>
        <a:ext cx="2929152" cy="602551"/>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9101809" cy="6019797"/>
        </a:xfrm>
        <a:prstGeom prst="parallelogram">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56734" y="3636570"/>
          <a:ext cx="3655682" cy="75200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733550">
            <a:lnSpc>
              <a:spcPct val="90000"/>
            </a:lnSpc>
            <a:spcBef>
              <a:spcPct val="0"/>
            </a:spcBef>
            <a:spcAft>
              <a:spcPct val="35000"/>
            </a:spcAft>
          </a:pPr>
          <a:endParaRPr lang="en-US" sz="3900" kern="1200"/>
        </a:p>
      </dsp:txBody>
      <dsp:txXfrm>
        <a:off x="3356734" y="3636570"/>
        <a:ext cx="3655682" cy="752004"/>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657" y="1"/>
          <a:ext cx="6094685" cy="6857997"/>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7" y="4473773"/>
          <a:ext cx="6094685" cy="125372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endParaRPr lang="en-US" sz="6500" kern="1200"/>
        </a:p>
      </dsp:txBody>
      <dsp:txXfrm>
        <a:off x="657" y="4473773"/>
        <a:ext cx="6094685" cy="12537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35924" y="0"/>
          <a:ext cx="4963551" cy="3739234"/>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6418" y="2617463"/>
          <a:ext cx="4362564" cy="8974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6840" tIns="116840" rIns="116840" bIns="116840" numCol="1" spcCol="1270" anchor="ctr" anchorCtr="0">
          <a:noAutofit/>
        </a:bodyPr>
        <a:lstStyle/>
        <a:p>
          <a:pPr lvl="0" algn="ctr" defTabSz="2044700">
            <a:lnSpc>
              <a:spcPct val="90000"/>
            </a:lnSpc>
            <a:spcBef>
              <a:spcPct val="0"/>
            </a:spcBef>
            <a:spcAft>
              <a:spcPct val="35000"/>
            </a:spcAft>
          </a:pPr>
          <a:endParaRPr lang="en-US" sz="4600" kern="1200"/>
        </a:p>
      </dsp:txBody>
      <dsp:txXfrm>
        <a:off x="336418" y="2617463"/>
        <a:ext cx="4362564" cy="8974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7458" y="0"/>
          <a:ext cx="3793754" cy="2857981"/>
        </a:xfrm>
        <a:prstGeom prst="rect">
          <a:avLst/>
        </a:prstGeom>
        <a:solidFill>
          <a:schemeClr val="accent1">
            <a:tint val="40000"/>
            <a:hueOff val="0"/>
            <a:satOff val="0"/>
            <a:lumOff val="0"/>
            <a:alphaOff val="0"/>
          </a:schemeClr>
        </a:soli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7132" y="2000586"/>
          <a:ext cx="3334406" cy="68591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en-US" sz="3500" kern="1200"/>
        </a:p>
      </dsp:txBody>
      <dsp:txXfrm>
        <a:off x="257132" y="2000586"/>
        <a:ext cx="3334406" cy="685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25266" y="0"/>
          <a:ext cx="3566186" cy="3503355"/>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82571" y="2309590"/>
          <a:ext cx="3247419" cy="66802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6360" tIns="86360" rIns="86360" bIns="86360" numCol="1" spcCol="1270" anchor="ctr" anchorCtr="0">
          <a:noAutofit/>
        </a:bodyPr>
        <a:lstStyle/>
        <a:p>
          <a:pPr lvl="0" algn="ctr" defTabSz="1511300">
            <a:lnSpc>
              <a:spcPct val="90000"/>
            </a:lnSpc>
            <a:spcBef>
              <a:spcPct val="0"/>
            </a:spcBef>
            <a:spcAft>
              <a:spcPct val="35000"/>
            </a:spcAft>
          </a:pPr>
          <a:endParaRPr lang="en-US" sz="3400" kern="1200"/>
        </a:p>
      </dsp:txBody>
      <dsp:txXfrm>
        <a:off x="382571" y="2309590"/>
        <a:ext cx="3247419" cy="66802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658" y="0"/>
          <a:ext cx="4077343" cy="4577733"/>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42480" y="2322674"/>
          <a:ext cx="197217" cy="4056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942480" y="2322674"/>
        <a:ext cx="197217" cy="4056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4290919" cy="4817520"/>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44230" y="2444339"/>
          <a:ext cx="207547" cy="4269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2044230" y="2444339"/>
        <a:ext cx="207547" cy="426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96875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277484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58</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59</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119195517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89</a:t>
            </a:fld>
            <a:endParaRPr lang="en-US"/>
          </a:p>
        </p:txBody>
      </p:sp>
    </p:spTree>
    <p:extLst>
      <p:ext uri="{BB962C8B-B14F-4D97-AF65-F5344CB8AC3E}">
        <p14:creationId xmlns:p14="http://schemas.microsoft.com/office/powerpoint/2010/main" val="900733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90</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91</a:t>
            </a:fld>
            <a:endParaRPr lang="en-US"/>
          </a:p>
        </p:txBody>
      </p:sp>
    </p:spTree>
    <p:extLst>
      <p:ext uri="{BB962C8B-B14F-4D97-AF65-F5344CB8AC3E}">
        <p14:creationId xmlns:p14="http://schemas.microsoft.com/office/powerpoint/2010/main" val="3592689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92</a:t>
            </a:fld>
            <a:endParaRPr lang="en-US"/>
          </a:p>
        </p:txBody>
      </p:sp>
    </p:spTree>
    <p:extLst>
      <p:ext uri="{BB962C8B-B14F-4D97-AF65-F5344CB8AC3E}">
        <p14:creationId xmlns:p14="http://schemas.microsoft.com/office/powerpoint/2010/main" val="35073933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a:xfrm>
            <a:off x="1371600" y="4323845"/>
            <a:ext cx="6400800" cy="365125"/>
          </a:xfrm>
        </p:spPr>
        <p:txBody>
          <a:bodyPr/>
          <a:lstStyle/>
          <a:p>
            <a:endParaRPr lang="en-US"/>
          </a:p>
        </p:txBody>
      </p:sp>
      <p:sp>
        <p:nvSpPr>
          <p:cNvPr id="6" name="Slide Number Placeholder 5"/>
          <p:cNvSpPr>
            <a:spLocks noGrp="1"/>
          </p:cNvSpPr>
          <p:nvPr>
            <p:ph type="sldNum" sz="quarter" idx="12"/>
          </p:nvPr>
        </p:nvSpPr>
        <p:spPr>
          <a:xfrm>
            <a:off x="8077200" y="1430866"/>
            <a:ext cx="2743200"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2314075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3118541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1940056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a:xfrm>
            <a:off x="685800" y="379941"/>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BCD37E41-AA6E-4978-8477-FA029C8AC332}" type="slidenum">
              <a:rPr lang="en-US" smtClean="0"/>
              <a:t>‹#›</a:t>
            </a:fld>
            <a:endParaRPr lang="en-US"/>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1176415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a:xfrm>
            <a:off x="685800" y="378883"/>
            <a:ext cx="6991492" cy="365125"/>
          </a:xfrm>
        </p:spPr>
        <p:txBody>
          <a:bodyPr/>
          <a:lstStyle/>
          <a:p>
            <a:endParaRPr lang="en-US"/>
          </a:p>
        </p:txBody>
      </p:sp>
      <p:sp>
        <p:nvSpPr>
          <p:cNvPr id="7" name="Slide Number Placeholder 6"/>
          <p:cNvSpPr>
            <a:spLocks noGrp="1"/>
          </p:cNvSpPr>
          <p:nvPr>
            <p:ph type="sldNum" sz="quarter" idx="12"/>
          </p:nvPr>
        </p:nvSpPr>
        <p:spPr>
          <a:xfrm>
            <a:off x="10862452" y="381000"/>
            <a:ext cx="643748"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27171599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9292A0EA-642E-4ED5-842C-DB40BA8786CA}" type="datetimeFigureOut">
              <a:rPr lang="en-US" smtClean="0"/>
              <a:t>9/3/2015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7275149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9292A0EA-642E-4ED5-842C-DB40BA8786CA}" type="datetimeFigureOut">
              <a:rPr lang="en-US" smtClean="0"/>
              <a:t>9/3/2015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944815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6128069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a:xfrm>
            <a:off x="685800" y="381000"/>
            <a:ext cx="6991492" cy="36512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16412172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GREY">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5430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tx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tx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userDrawn="1"/>
        </p:nvGrpSpPr>
        <p:grpSpPr>
          <a:xfrm>
            <a:off x="11311806" y="3755681"/>
            <a:ext cx="1014403" cy="4124229"/>
            <a:chOff x="18127944" y="-2245960"/>
            <a:chExt cx="4485144" cy="18239862"/>
          </a:xfrm>
        </p:grpSpPr>
        <p:sp>
          <p:nvSpPr>
            <p:cNvPr id="7"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tx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360178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E5E44F-F112-4088-B2B9-C55DFB3F990C}"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35206-2AB7-4D3B-85AC-F38F7AE21094}" type="slidenum">
              <a:rPr lang="en-US" smtClean="0"/>
              <a:t>‹#›</a:t>
            </a:fld>
            <a:endParaRPr lang="en-US"/>
          </a:p>
        </p:txBody>
      </p:sp>
    </p:spTree>
    <p:extLst>
      <p:ext uri="{BB962C8B-B14F-4D97-AF65-F5344CB8AC3E}">
        <p14:creationId xmlns:p14="http://schemas.microsoft.com/office/powerpoint/2010/main" val="12351307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endParaRPr lang="en-US" dirty="0"/>
          </a:p>
        </p:txBody>
      </p:sp>
    </p:spTree>
    <p:extLst>
      <p:ext uri="{BB962C8B-B14F-4D97-AF65-F5344CB8AC3E}">
        <p14:creationId xmlns:p14="http://schemas.microsoft.com/office/powerpoint/2010/main" val="26991334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Welcome 4">
    <p:spTree>
      <p:nvGrpSpPr>
        <p:cNvPr id="1" name=""/>
        <p:cNvGrpSpPr/>
        <p:nvPr/>
      </p:nvGrpSpPr>
      <p:grpSpPr>
        <a:xfrm>
          <a:off x="0" y="0"/>
          <a:ext cx="0" cy="0"/>
          <a:chOff x="0" y="0"/>
          <a:chExt cx="0" cy="0"/>
        </a:xfrm>
      </p:grpSpPr>
      <p:sp>
        <p:nvSpPr>
          <p:cNvPr id="4" name="Rectangle 3"/>
          <p:cNvSpPr/>
          <p:nvPr userDrawn="1"/>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tx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tx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296017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userDrawn="1"/>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2828239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Iconic List">
    <p:spTree>
      <p:nvGrpSpPr>
        <p:cNvPr id="1" name=""/>
        <p:cNvGrpSpPr/>
        <p:nvPr/>
      </p:nvGrpSpPr>
      <p:grpSpPr>
        <a:xfrm>
          <a:off x="0" y="0"/>
          <a:ext cx="0" cy="0"/>
          <a:chOff x="0" y="0"/>
          <a:chExt cx="0" cy="0"/>
        </a:xfrm>
      </p:grpSpPr>
      <p:sp>
        <p:nvSpPr>
          <p:cNvPr id="13" name="Rounded Rectangle 12"/>
          <p:cNvSpPr/>
          <p:nvPr userDrawn="1"/>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53764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2270004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endParaRPr lang="en-US" dirty="0"/>
          </a:p>
        </p:txBody>
      </p:sp>
    </p:spTree>
    <p:extLst>
      <p:ext uri="{BB962C8B-B14F-4D97-AF65-F5344CB8AC3E}">
        <p14:creationId xmlns:p14="http://schemas.microsoft.com/office/powerpoint/2010/main" val="2797238535"/>
      </p:ext>
    </p:extLst>
  </p:cSld>
  <p:clrMapOvr>
    <a:masterClrMapping/>
  </p:clrMapOvr>
  <p:transition spd="slow">
    <p:push/>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tx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userDrawn="1"/>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userDrawn="1"/>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tx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398750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Contact</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700773247"/>
      </p:ext>
    </p:extLst>
  </p:cSld>
  <p:clrMapOvr>
    <a:masterClrMapping/>
  </p:clrMapOvr>
  <p:transition spd="slow">
    <p:push/>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About</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850752543"/>
      </p:ext>
    </p:extLst>
  </p:cSld>
  <p:clrMapOvr>
    <a:masterClrMapping/>
  </p:clrMapOvr>
  <p:transition spd="slow">
    <p:push/>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Team</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4075294432"/>
      </p:ext>
    </p:extLst>
  </p:cSld>
  <p:clrMapOvr>
    <a:masterClrMapping/>
  </p:clrMapOvr>
  <p:transition spd="slow">
    <p:push/>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a:xfrm>
            <a:off x="685800" y="381001"/>
            <a:ext cx="6991492" cy="364065"/>
          </a:xfrm>
        </p:spPr>
        <p:txBody>
          <a:bodyPr/>
          <a:lstStyle/>
          <a:p>
            <a:endParaRPr lang="en-US"/>
          </a:p>
        </p:txBody>
      </p:sp>
      <p:sp>
        <p:nvSpPr>
          <p:cNvPr id="6" name="Slide Number Placeholder 5"/>
          <p:cNvSpPr>
            <a:spLocks noGrp="1"/>
          </p:cNvSpPr>
          <p:nvPr>
            <p:ph type="sldNum" sz="quarter" idx="12"/>
          </p:nvPr>
        </p:nvSpPr>
        <p:spPr>
          <a:xfrm>
            <a:off x="10862452" y="381000"/>
            <a:ext cx="643748"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24793825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Skills</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076654559"/>
      </p:ext>
    </p:extLst>
  </p:cSld>
  <p:clrMapOvr>
    <a:masterClrMapping/>
  </p:clrMapOvr>
  <p:transition spd="slow">
    <p:push/>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Portfolio</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898236849"/>
      </p:ext>
    </p:extLst>
  </p:cSld>
  <p:clrMapOvr>
    <a:masterClrMapping/>
  </p:clrMapOvr>
  <p:transition spd="slow">
    <p:push/>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Process</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509198884"/>
      </p:ext>
    </p:extLst>
  </p:cSld>
  <p:clrMapOvr>
    <a:masterClrMapping/>
  </p:clrMapOvr>
  <p:transition spd="slow">
    <p:push/>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OPENING">
    <p:spTree>
      <p:nvGrpSpPr>
        <p:cNvPr id="1" name=""/>
        <p:cNvGrpSpPr/>
        <p:nvPr/>
      </p:nvGrpSpPr>
      <p:grpSpPr>
        <a:xfrm>
          <a:off x="0" y="0"/>
          <a:ext cx="0" cy="0"/>
          <a:chOff x="0" y="0"/>
          <a:chExt cx="0" cy="0"/>
        </a:xfrm>
      </p:grpSpPr>
      <p:sp>
        <p:nvSpPr>
          <p:cNvPr id="6" name="Rectangle 5"/>
          <p:cNvSpPr/>
          <p:nvPr userDrawn="1"/>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545698"/>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846379"/>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3557726"/>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endParaRPr lang="en-US"/>
          </a:p>
        </p:txBody>
      </p:sp>
    </p:spTree>
    <p:extLst>
      <p:ext uri="{BB962C8B-B14F-4D97-AF65-F5344CB8AC3E}">
        <p14:creationId xmlns:p14="http://schemas.microsoft.com/office/powerpoint/2010/main" val="277964313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25604445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00536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92A0EA-642E-4ED5-842C-DB40BA8786CA}" type="datetimeFigureOut">
              <a:rPr lang="en-US" smtClean="0"/>
              <a:t>9/3/2015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3352462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292A0EA-642E-4ED5-842C-DB40BA8786CA}" type="datetimeFigureOut">
              <a:rPr lang="en-US" smtClean="0"/>
              <a:t>9/3/2015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3100078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2A0EA-642E-4ED5-842C-DB40BA8786CA}" type="datetimeFigureOut">
              <a:rPr lang="en-US" smtClean="0"/>
              <a:t>9/3/2015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1258091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585414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4225550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1-HD-TOP.png"/>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smtClean="0"/>
              <a:pPr/>
              <a:t>9/3/2015</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551294256"/>
      </p:ext>
    </p:extLst>
  </p:cSld>
  <p:clrMap bg1="dk1" tx1="lt1" bg2="dk2" tx2="lt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 id="2147484017" r:id="rId12"/>
    <p:sldLayoutId id="2147484018" r:id="rId13"/>
    <p:sldLayoutId id="2147484019" r:id="rId14"/>
    <p:sldLayoutId id="2147484020" r:id="rId15"/>
    <p:sldLayoutId id="2147484021" r:id="rId16"/>
    <p:sldLayoutId id="2147484022" r:id="rId17"/>
    <p:sldLayoutId id="2147484023" r:id="rId18"/>
    <p:sldLayoutId id="2147484024" r:id="rId19"/>
    <p:sldLayoutId id="2147484025" r:id="rId20"/>
    <p:sldLayoutId id="2147484026" r:id="rId21"/>
    <p:sldLayoutId id="2147484027" r:id="rId22"/>
    <p:sldLayoutId id="2147484028" r:id="rId23"/>
    <p:sldLayoutId id="2147484029" r:id="rId24"/>
    <p:sldLayoutId id="2147484030" r:id="rId25"/>
    <p:sldLayoutId id="2147484031" r:id="rId26"/>
    <p:sldLayoutId id="2147484032" r:id="rId27"/>
    <p:sldLayoutId id="2147484033" r:id="rId28"/>
    <p:sldLayoutId id="2147484034" r:id="rId29"/>
    <p:sldLayoutId id="2147484035" r:id="rId30"/>
    <p:sldLayoutId id="2147484036" r:id="rId31"/>
    <p:sldLayoutId id="2147484037" r:id="rId32"/>
    <p:sldLayoutId id="2147483650" r:id="rId33"/>
    <p:sldLayoutId id="2147483705" r:id="rId34"/>
    <p:sldLayoutId id="2147483709" r:id="rId35"/>
    <p:sldLayoutId id="2147483722" r:id="rId36"/>
    <p:sldLayoutId id="2147484038" r:id="rId37"/>
    <p:sldLayoutId id="2147484039" r:id="rId38"/>
    <p:sldLayoutId id="2147484040" r:id="rId39"/>
    <p:sldLayoutId id="2147484041" r:id="rId40"/>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1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1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1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8.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7.xml"/><Relationship Id="rId1" Type="http://schemas.openxmlformats.org/officeDocument/2006/relationships/slideLayout" Target="../slideLayouts/slideLayout1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9.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1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2.xml"/><Relationship Id="rId1" Type="http://schemas.openxmlformats.org/officeDocument/2006/relationships/slideLayout" Target="../slideLayouts/slideLayout1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3.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18.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4.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7.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14.jp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9.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18.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40.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18.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41.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18.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2.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18.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3.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5.png"/><Relationship Id="rId7" Type="http://schemas.openxmlformats.org/officeDocument/2006/relationships/diagramColors" Target="../diagrams/colors37.xml"/><Relationship Id="rId2" Type="http://schemas.openxmlformats.org/officeDocument/2006/relationships/notesSlide" Target="../notesSlides/notesSlide43.xml"/><Relationship Id="rId1" Type="http://schemas.openxmlformats.org/officeDocument/2006/relationships/slideLayout" Target="../slideLayouts/slideLayout24.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45.xml"/><Relationship Id="rId1" Type="http://schemas.openxmlformats.org/officeDocument/2006/relationships/slideLayout" Target="../slideLayouts/slideLayout39.xml"/><Relationship Id="rId6" Type="http://schemas.microsoft.com/office/2007/relationships/hdphoto" Target="../media/hdphoto3.wdp"/><Relationship Id="rId5" Type="http://schemas.openxmlformats.org/officeDocument/2006/relationships/image" Target="../media/image17.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_rels/slide5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0.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3.xml"/><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5.xml"/><Relationship Id="rId1" Type="http://schemas.openxmlformats.org/officeDocument/2006/relationships/slideLayout" Target="../slideLayouts/slideLayout20.xml"/></Relationships>
</file>

<file path=ppt/slides/_rels/slide5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6.xml"/><Relationship Id="rId1" Type="http://schemas.openxmlformats.org/officeDocument/2006/relationships/slideLayout" Target="../slideLayouts/slideLayout2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0.xml"/><Relationship Id="rId4" Type="http://schemas.openxmlformats.org/officeDocument/2006/relationships/image" Target="../media/image6.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8.xml"/></Relationships>
</file>

<file path=ppt/slides/_rels/slide71.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71.xml"/><Relationship Id="rId1" Type="http://schemas.openxmlformats.org/officeDocument/2006/relationships/slideLayout" Target="../slideLayouts/slideLayout1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4.xml"/><Relationship Id="rId1" Type="http://schemas.openxmlformats.org/officeDocument/2006/relationships/slideLayout" Target="../slideLayouts/slideLayout7.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6.xml"/><Relationship Id="rId1" Type="http://schemas.openxmlformats.org/officeDocument/2006/relationships/slideLayout" Target="../slideLayouts/slideLayout40.xml"/><Relationship Id="rId4" Type="http://schemas.openxmlformats.org/officeDocument/2006/relationships/chart" Target="../charts/char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3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8.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9.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3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32.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6.xml"/><Relationship Id="rId1" Type="http://schemas.openxmlformats.org/officeDocument/2006/relationships/slideLayout" Target="../slideLayouts/slideLayout18.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87.xml"/><Relationship Id="rId1" Type="http://schemas.openxmlformats.org/officeDocument/2006/relationships/slideLayout" Target="../slideLayouts/slideLayout18.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0.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9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0.xml"/><Relationship Id="rId1" Type="http://schemas.openxmlformats.org/officeDocument/2006/relationships/slideLayout" Target="../slideLayouts/slideLayout20.xml"/></Relationships>
</file>

<file path=ppt/slides/_rels/slide9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1.xml"/><Relationship Id="rId1" Type="http://schemas.openxmlformats.org/officeDocument/2006/relationships/slideLayout" Target="../slideLayouts/slideLayout20.xml"/><Relationship Id="rId4" Type="http://schemas.microsoft.com/office/2007/relationships/hdphoto" Target="../media/hdphoto6.wdp"/></Relationships>
</file>

<file path=ppt/slides/_rels/slide9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2.xml"/><Relationship Id="rId1" Type="http://schemas.openxmlformats.org/officeDocument/2006/relationships/slideLayout" Target="../slideLayouts/slideLayout7.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3368428" y="1020491"/>
            <a:ext cx="8368513" cy="2462213"/>
          </a:xfrm>
          <a:prstGeom prst="rect">
            <a:avLst/>
          </a:prstGeom>
          <a:noFill/>
        </p:spPr>
        <p:txBody>
          <a:bodyPr wrap="square" rtlCol="0">
            <a:spAutoFit/>
          </a:bodyPr>
          <a:lstStyle/>
          <a:p>
            <a:r>
              <a:rPr lang="en-US" sz="15400" spc="-400" dirty="0" smtClean="0">
                <a:solidFill>
                  <a:schemeClr val="tx1">
                    <a:lumMod val="75000"/>
                    <a:lumOff val="25000"/>
                  </a:schemeClr>
                </a:solidFill>
                <a:latin typeface="Georgia" pitchFamily="18" charset="0"/>
                <a:cs typeface="WC Mano Negra Bta"/>
              </a:rPr>
              <a:t>Project-</a:t>
            </a:r>
            <a:r>
              <a:rPr lang="en-US" sz="15400" spc="-400" dirty="0" smtClean="0">
                <a:solidFill>
                  <a:srgbClr val="FFFF00"/>
                </a:solidFill>
                <a:latin typeface="Georgia" pitchFamily="18" charset="0"/>
                <a:cs typeface="WC Mano Negra Bta"/>
              </a:rPr>
              <a:t>X</a:t>
            </a:r>
            <a:endParaRPr lang="en-US" sz="15400" spc="-400" dirty="0">
              <a:solidFill>
                <a:srgbClr val="FFFF00"/>
              </a:solidFill>
              <a:latin typeface="Georgia" pitchFamily="18" charset="0"/>
              <a:cs typeface="WC Mano Negra Bta"/>
            </a:endParaRPr>
          </a:p>
        </p:txBody>
      </p:sp>
      <p:sp>
        <p:nvSpPr>
          <p:cNvPr id="3" name="TextBox 2"/>
          <p:cNvSpPr txBox="1"/>
          <p:nvPr/>
        </p:nvSpPr>
        <p:spPr>
          <a:xfrm>
            <a:off x="3039413" y="3420759"/>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chemeClr val="accent2"/>
                </a:solidFill>
                <a:latin typeface="Nevis" pitchFamily="2" charset="0"/>
                <a:cs typeface="WC Mano Negra Bta"/>
              </a:rPr>
              <a:t>PRESENTATION</a:t>
            </a:r>
            <a:r>
              <a:rPr lang="en-US" sz="1200" spc="800" dirty="0" smtClean="0">
                <a:solidFill>
                  <a:srgbClr val="FF0000"/>
                </a:solidFill>
                <a:latin typeface="Nevis" pitchFamily="2" charset="0"/>
                <a:cs typeface="WC Mano Negra Bta"/>
              </a:rPr>
              <a:t> </a:t>
            </a:r>
            <a:r>
              <a:rPr lang="en-US" sz="1200" spc="800" dirty="0" smtClean="0">
                <a:solidFill>
                  <a:srgbClr val="FFC000"/>
                </a:solidFill>
                <a:latin typeface="Nevis" pitchFamily="2" charset="0"/>
                <a:cs typeface="WC Mano Negra Bta"/>
              </a:rPr>
              <a:t>THEMES</a:t>
            </a:r>
            <a:endParaRPr lang="en-US" sz="1200" spc="800" dirty="0">
              <a:solidFill>
                <a:srgbClr val="FFC000"/>
              </a:solidFill>
              <a:latin typeface="Nevis" pitchFamily="2" charset="0"/>
              <a:cs typeface="WC Mano Negra Bta"/>
            </a:endParaRPr>
          </a:p>
        </p:txBody>
      </p:sp>
      <p:sp>
        <p:nvSpPr>
          <p:cNvPr id="4" name="TextBox 3"/>
          <p:cNvSpPr txBox="1"/>
          <p:nvPr/>
        </p:nvSpPr>
        <p:spPr>
          <a:xfrm>
            <a:off x="4524610" y="1393279"/>
            <a:ext cx="2172404" cy="553998"/>
          </a:xfrm>
          <a:prstGeom prst="rect">
            <a:avLst/>
          </a:prstGeom>
          <a:noFill/>
        </p:spPr>
        <p:txBody>
          <a:bodyPr wrap="square" rtlCol="0">
            <a:spAutoFit/>
          </a:bodyPr>
          <a:lstStyle/>
          <a:p>
            <a:r>
              <a:rPr lang="en-US" sz="3000" dirty="0" smtClean="0">
                <a:solidFill>
                  <a:schemeClr val="tx1">
                    <a:lumMod val="75000"/>
                    <a:lumOff val="25000"/>
                  </a:schemeClr>
                </a:solidFill>
                <a:latin typeface="Georgia" pitchFamily="18" charset="0"/>
                <a:cs typeface="WC Mano Negra Bta"/>
              </a:rPr>
              <a:t>E</a:t>
            </a:r>
            <a:r>
              <a:rPr lang="en-US" sz="3000" i="1" dirty="0" smtClean="0">
                <a:solidFill>
                  <a:schemeClr val="tx1">
                    <a:lumMod val="75000"/>
                    <a:lumOff val="25000"/>
                  </a:schemeClr>
                </a:solidFill>
                <a:latin typeface="Georgia" pitchFamily="18" charset="0"/>
                <a:cs typeface="WC Mano Negra Bta"/>
              </a:rPr>
              <a:t>l</a:t>
            </a:r>
            <a:r>
              <a:rPr lang="en-US" sz="3000" dirty="0" smtClean="0">
                <a:solidFill>
                  <a:schemeClr val="tx1">
                    <a:lumMod val="75000"/>
                    <a:lumOff val="25000"/>
                  </a:schemeClr>
                </a:solidFill>
                <a:latin typeface="Georgia" pitchFamily="18" charset="0"/>
                <a:cs typeface="WC Mano Negra Bta"/>
              </a:rPr>
              <a:t>gant</a:t>
            </a:r>
            <a:r>
              <a:rPr lang="en-US" sz="3000" dirty="0" smtClean="0">
                <a:solidFill>
                  <a:srgbClr val="FFFF00"/>
                </a:solidFill>
                <a:latin typeface="Georgia" pitchFamily="18" charset="0"/>
                <a:cs typeface="WC Mano Negra Bta"/>
              </a:rPr>
              <a:t>Pres</a:t>
            </a:r>
            <a:endParaRPr lang="en-US" sz="3000" dirty="0">
              <a:solidFill>
                <a:srgbClr val="FFFF00"/>
              </a:solidFill>
              <a:latin typeface="Georgia" pitchFamily="18" charset="0"/>
              <a:cs typeface="WC Mano Negra Bta"/>
            </a:endParaRPr>
          </a:p>
        </p:txBody>
      </p:sp>
      <p:pic>
        <p:nvPicPr>
          <p:cNvPr id="8"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887200" y="-769883"/>
            <a:ext cx="609600" cy="6096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8"/>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ppt_x"/>
                                          </p:val>
                                        </p:tav>
                                        <p:tav tm="100000">
                                          <p:val>
                                            <p:strVal val="#ppt_x"/>
                                          </p:val>
                                        </p:tav>
                                      </p:tavLst>
                                    </p:anim>
                                    <p:anim calcmode="lin" valueType="num">
                                      <p:cBhvr additive="base">
                                        <p:cTn id="14" dur="75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8"/>
                </p:tgtEl>
              </p:cMediaNode>
            </p:audio>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823538" y="310371"/>
            <a:ext cx="8544925" cy="1323439"/>
          </a:xfrm>
          <a:prstGeom prst="rect">
            <a:avLst/>
          </a:prstGeom>
          <a:noFill/>
        </p:spPr>
        <p:txBody>
          <a:bodyPr wrap="square" rtlCol="0">
            <a:spAutoFit/>
          </a:bodyPr>
          <a:lstStyle/>
          <a:p>
            <a:pPr algn="ctr"/>
            <a:r>
              <a:rPr lang="en-US" sz="8000" b="1" dirty="0" smtClean="0">
                <a:solidFill>
                  <a:schemeClr val="tx1">
                    <a:lumMod val="95000"/>
                  </a:schemeClr>
                </a:solidFill>
                <a:latin typeface="Rockwell" panose="02060603020205020403" pitchFamily="18" charset="0"/>
                <a:cs typeface="Raleway"/>
              </a:rPr>
              <a:t>Table </a:t>
            </a:r>
            <a:r>
              <a:rPr lang="en-US" sz="6000" dirty="0" smtClean="0">
                <a:solidFill>
                  <a:schemeClr val="tx1">
                    <a:lumMod val="95000"/>
                  </a:schemeClr>
                </a:solidFill>
                <a:latin typeface="Rockwell" panose="02060603020205020403" pitchFamily="18" charset="0"/>
                <a:cs typeface="Raleway"/>
              </a:rPr>
              <a:t>of</a:t>
            </a:r>
            <a:r>
              <a:rPr lang="en-US" sz="8000" b="1" dirty="0" smtClean="0">
                <a:solidFill>
                  <a:schemeClr val="tx1">
                    <a:lumMod val="95000"/>
                  </a:schemeClr>
                </a:solidFill>
                <a:latin typeface="Rockwell" panose="02060603020205020403" pitchFamily="18" charset="0"/>
                <a:cs typeface="Raleway"/>
              </a:rPr>
              <a:t> Content</a:t>
            </a:r>
            <a:endParaRPr lang="id-ID" sz="8000" b="1" dirty="0">
              <a:solidFill>
                <a:schemeClr val="tx1">
                  <a:lumMod val="95000"/>
                </a:schemeClr>
              </a:solidFill>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a:solidFill>
                  <a:schemeClr val="tx1">
                    <a:lumMod val="95000"/>
                  </a:schemeClr>
                </a:solidFill>
                <a:latin typeface="Rockwell" panose="02060603020205020403" pitchFamily="18" charset="0"/>
              </a:rPr>
              <a:t>THE MOST BEAUTIFULL PRESENTATION AND VIDEOS</a:t>
            </a:r>
          </a:p>
        </p:txBody>
      </p:sp>
      <p:sp>
        <p:nvSpPr>
          <p:cNvPr id="100" name="TextBox 99"/>
          <p:cNvSpPr txBox="1"/>
          <p:nvPr/>
        </p:nvSpPr>
        <p:spPr>
          <a:xfrm>
            <a:off x="1618173" y="5882295"/>
            <a:ext cx="5718168"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1" name="TextBox 100"/>
          <p:cNvSpPr txBox="1"/>
          <p:nvPr/>
        </p:nvSpPr>
        <p:spPr>
          <a:xfrm>
            <a:off x="1618172" y="5297520"/>
            <a:ext cx="4794261"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2" name="TextBox 101"/>
          <p:cNvSpPr txBox="1"/>
          <p:nvPr/>
        </p:nvSpPr>
        <p:spPr>
          <a:xfrm>
            <a:off x="1618171" y="4712745"/>
            <a:ext cx="5648213"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3" name="TextBox 102"/>
          <p:cNvSpPr txBox="1"/>
          <p:nvPr/>
        </p:nvSpPr>
        <p:spPr>
          <a:xfrm>
            <a:off x="1618173" y="4121450"/>
            <a:ext cx="4752455"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4" name="TextBox 103"/>
          <p:cNvSpPr txBox="1"/>
          <p:nvPr/>
        </p:nvSpPr>
        <p:spPr>
          <a:xfrm>
            <a:off x="1618173" y="3532611"/>
            <a:ext cx="5215530"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5" name="TextBox 104"/>
          <p:cNvSpPr txBox="1"/>
          <p:nvPr/>
        </p:nvSpPr>
        <p:spPr>
          <a:xfrm>
            <a:off x="1618173" y="2971991"/>
            <a:ext cx="429688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6" name="TextBox 105"/>
          <p:cNvSpPr txBox="1"/>
          <p:nvPr/>
        </p:nvSpPr>
        <p:spPr>
          <a:xfrm>
            <a:off x="1618173" y="2381301"/>
            <a:ext cx="630634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Oval 106"/>
          <p:cNvSpPr/>
          <p:nvPr/>
        </p:nvSpPr>
        <p:spPr>
          <a:xfrm>
            <a:off x="1330139" y="2431823"/>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09" name="Oval 108"/>
          <p:cNvSpPr/>
          <p:nvPr/>
        </p:nvSpPr>
        <p:spPr>
          <a:xfrm>
            <a:off x="1330139" y="3022513"/>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0" name="Oval 109"/>
          <p:cNvSpPr/>
          <p:nvPr/>
        </p:nvSpPr>
        <p:spPr>
          <a:xfrm>
            <a:off x="1330139" y="3583133"/>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1" name="Oval 110"/>
          <p:cNvSpPr/>
          <p:nvPr/>
        </p:nvSpPr>
        <p:spPr>
          <a:xfrm>
            <a:off x="1330139" y="4171972"/>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2" name="Oval 111"/>
          <p:cNvSpPr/>
          <p:nvPr/>
        </p:nvSpPr>
        <p:spPr>
          <a:xfrm>
            <a:off x="1330139" y="4763267"/>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3" name="Oval 112"/>
          <p:cNvSpPr/>
          <p:nvPr/>
        </p:nvSpPr>
        <p:spPr>
          <a:xfrm>
            <a:off x="1330139" y="5348042"/>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4" name="Oval 113"/>
          <p:cNvSpPr/>
          <p:nvPr/>
        </p:nvSpPr>
        <p:spPr>
          <a:xfrm>
            <a:off x="1330139" y="5932817"/>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500" fill="hold"/>
                                        <p:tgtEl>
                                          <p:spTgt spid="104"/>
                                        </p:tgtEl>
                                        <p:attrNameLst>
                                          <p:attrName>ppt_x</p:attrName>
                                        </p:attrNameLst>
                                      </p:cBhvr>
                                      <p:tavLst>
                                        <p:tav tm="0">
                                          <p:val>
                                            <p:strVal val="#ppt_x"/>
                                          </p:val>
                                        </p:tav>
                                        <p:tav tm="100000">
                                          <p:val>
                                            <p:strVal val="#ppt_x"/>
                                          </p:val>
                                        </p:tav>
                                      </p:tavLst>
                                    </p:anim>
                                    <p:anim calcmode="lin" valueType="num">
                                      <p:cBhvr additive="base">
                                        <p:cTn id="24" dur="5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500" fill="hold"/>
                                        <p:tgtEl>
                                          <p:spTgt spid="107"/>
                                        </p:tgtEl>
                                        <p:attrNameLst>
                                          <p:attrName>ppt_x</p:attrName>
                                        </p:attrNameLst>
                                      </p:cBhvr>
                                      <p:tavLst>
                                        <p:tav tm="0">
                                          <p:val>
                                            <p:strVal val="#ppt_x"/>
                                          </p:val>
                                        </p:tav>
                                        <p:tav tm="100000">
                                          <p:val>
                                            <p:strVal val="#ppt_x"/>
                                          </p:val>
                                        </p:tav>
                                      </p:tavLst>
                                    </p:anim>
                                    <p:anim calcmode="lin" valueType="num">
                                      <p:cBhvr additive="base">
                                        <p:cTn id="36" dur="50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ppt_x"/>
                                          </p:val>
                                        </p:tav>
                                        <p:tav tm="100000">
                                          <p:val>
                                            <p:strVal val="#ppt_x"/>
                                          </p:val>
                                        </p:tav>
                                      </p:tavLst>
                                    </p:anim>
                                    <p:anim calcmode="lin" valueType="num">
                                      <p:cBhvr additive="base">
                                        <p:cTn id="48" dur="500" fill="hold"/>
                                        <p:tgtEl>
                                          <p:spTgt spid="1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500" fill="hold"/>
                                        <p:tgtEl>
                                          <p:spTgt spid="112"/>
                                        </p:tgtEl>
                                        <p:attrNameLst>
                                          <p:attrName>ppt_x</p:attrName>
                                        </p:attrNameLst>
                                      </p:cBhvr>
                                      <p:tavLst>
                                        <p:tav tm="0">
                                          <p:val>
                                            <p:strVal val="#ppt_x"/>
                                          </p:val>
                                        </p:tav>
                                        <p:tav tm="100000">
                                          <p:val>
                                            <p:strVal val="#ppt_x"/>
                                          </p:val>
                                        </p:tav>
                                      </p:tavLst>
                                    </p:anim>
                                    <p:anim calcmode="lin" valueType="num">
                                      <p:cBhvr additive="base">
                                        <p:cTn id="52" dur="500" fill="hold"/>
                                        <p:tgtEl>
                                          <p:spTgt spid="1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500" fill="hold"/>
                                        <p:tgtEl>
                                          <p:spTgt spid="114"/>
                                        </p:tgtEl>
                                        <p:attrNameLst>
                                          <p:attrName>ppt_x</p:attrName>
                                        </p:attrNameLst>
                                      </p:cBhvr>
                                      <p:tavLst>
                                        <p:tav tm="0">
                                          <p:val>
                                            <p:strVal val="#ppt_x"/>
                                          </p:val>
                                        </p:tav>
                                        <p:tav tm="100000">
                                          <p:val>
                                            <p:strVal val="#ppt_x"/>
                                          </p:val>
                                        </p:tav>
                                      </p:tavLst>
                                    </p:anim>
                                    <p:anim calcmode="lin" valueType="num">
                                      <p:cBhvr additive="base">
                                        <p:cTn id="6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animBg="1"/>
      <p:bldP spid="109" grpId="0" animBg="1"/>
      <p:bldP spid="110" grpId="0" animBg="1"/>
      <p:bldP spid="111" grpId="0" animBg="1"/>
      <p:bldP spid="112" grpId="0" animBg="1"/>
      <p:bldP spid="113" grpId="0" animBg="1"/>
      <p:bldP spid="1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14375" y="3048000"/>
            <a:ext cx="561975" cy="5619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01</a:t>
            </a:r>
            <a:endParaRPr lang="en-US" b="1" spc="-150" dirty="0">
              <a:latin typeface="Rockwell" panose="02060603020205020403" pitchFamily="18" charset="0"/>
            </a:endParaRPr>
          </a:p>
        </p:txBody>
      </p:sp>
      <p:sp>
        <p:nvSpPr>
          <p:cNvPr id="3" name="TextBox 2"/>
          <p:cNvSpPr txBox="1"/>
          <p:nvPr/>
        </p:nvSpPr>
        <p:spPr>
          <a:xfrm>
            <a:off x="4541511" y="1141724"/>
            <a:ext cx="540533" cy="584775"/>
          </a:xfrm>
          <a:prstGeom prst="rect">
            <a:avLst/>
          </a:prstGeom>
          <a:noFill/>
        </p:spPr>
        <p:txBody>
          <a:bodyPr wrap="none" rtlCol="0">
            <a:spAutoFit/>
          </a:bodyPr>
          <a:lstStyle/>
          <a:p>
            <a:pPr algn="ctr"/>
            <a:r>
              <a:rPr lang="en-US" sz="3200" i="1" dirty="0" smtClean="0">
                <a:solidFill>
                  <a:schemeClr val="tx1">
                    <a:lumMod val="85000"/>
                    <a:lumOff val="15000"/>
                  </a:schemeClr>
                </a:solidFill>
                <a:latin typeface="Georgia" panose="02040502050405020303" pitchFamily="18" charset="0"/>
              </a:rPr>
              <a:t>of</a:t>
            </a:r>
          </a:p>
        </p:txBody>
      </p:sp>
      <p:sp>
        <p:nvSpPr>
          <p:cNvPr id="4" name="TextBox 3"/>
          <p:cNvSpPr txBox="1"/>
          <p:nvPr/>
        </p:nvSpPr>
        <p:spPr>
          <a:xfrm>
            <a:off x="796182" y="750183"/>
            <a:ext cx="3781869"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TABLE</a:t>
            </a:r>
          </a:p>
        </p:txBody>
      </p:sp>
      <p:sp>
        <p:nvSpPr>
          <p:cNvPr id="5" name="TextBox 4"/>
          <p:cNvSpPr txBox="1"/>
          <p:nvPr/>
        </p:nvSpPr>
        <p:spPr>
          <a:xfrm>
            <a:off x="5016190" y="750183"/>
            <a:ext cx="6389891"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CONTENTS</a:t>
            </a:r>
          </a:p>
        </p:txBody>
      </p:sp>
      <p:sp>
        <p:nvSpPr>
          <p:cNvPr id="6" name="Rectangle 5"/>
          <p:cNvSpPr/>
          <p:nvPr/>
        </p:nvSpPr>
        <p:spPr>
          <a:xfrm>
            <a:off x="0" y="205274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7" name="Rectangle 6"/>
          <p:cNvSpPr/>
          <p:nvPr/>
        </p:nvSpPr>
        <p:spPr>
          <a:xfrm>
            <a:off x="1276350" y="3048000"/>
            <a:ext cx="4591050" cy="4512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8" name="Rectangle 7"/>
          <p:cNvSpPr/>
          <p:nvPr/>
        </p:nvSpPr>
        <p:spPr>
          <a:xfrm>
            <a:off x="1295400" y="3038475"/>
            <a:ext cx="1483098" cy="400110"/>
          </a:xfrm>
          <a:prstGeom prst="rect">
            <a:avLst/>
          </a:prstGeom>
        </p:spPr>
        <p:txBody>
          <a:bodyPr wrap="none">
            <a:spAutoFit/>
          </a:bodyPr>
          <a:lstStyle/>
          <a:p>
            <a:r>
              <a:rPr lang="en-US" sz="2000" b="1" dirty="0">
                <a:solidFill>
                  <a:schemeClr val="tx1">
                    <a:lumMod val="85000"/>
                    <a:lumOff val="15000"/>
                  </a:schemeClr>
                </a:solidFill>
                <a:latin typeface="Rockwell" panose="02060603020205020403" pitchFamily="18" charset="0"/>
              </a:rPr>
              <a:t>ABOUT US</a:t>
            </a:r>
          </a:p>
        </p:txBody>
      </p:sp>
      <p:sp>
        <p:nvSpPr>
          <p:cNvPr id="9" name="Rectangle 8"/>
          <p:cNvSpPr/>
          <p:nvPr/>
        </p:nvSpPr>
        <p:spPr>
          <a:xfrm>
            <a:off x="1295400" y="3318294"/>
            <a:ext cx="2170787"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t>
            </a:r>
            <a:r>
              <a:rPr lang="da-DK" sz="1200" i="1" dirty="0" smtClean="0">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10" name="Oval 9"/>
          <p:cNvSpPr/>
          <p:nvPr/>
        </p:nvSpPr>
        <p:spPr>
          <a:xfrm>
            <a:off x="714375" y="4019558"/>
            <a:ext cx="561975" cy="561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02</a:t>
            </a:r>
            <a:endParaRPr lang="en-US" b="1" spc="-150" dirty="0">
              <a:latin typeface="Rockwell" panose="02060603020205020403" pitchFamily="18" charset="0"/>
            </a:endParaRPr>
          </a:p>
        </p:txBody>
      </p:sp>
      <p:sp>
        <p:nvSpPr>
          <p:cNvPr id="11" name="Rectangle 10"/>
          <p:cNvSpPr/>
          <p:nvPr/>
        </p:nvSpPr>
        <p:spPr>
          <a:xfrm>
            <a:off x="1295400" y="4010033"/>
            <a:ext cx="160165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OUR TEAM</a:t>
            </a:r>
            <a:endParaRPr lang="en-US" sz="2000" b="1" dirty="0">
              <a:solidFill>
                <a:schemeClr val="tx1">
                  <a:lumMod val="85000"/>
                  <a:lumOff val="15000"/>
                </a:schemeClr>
              </a:solidFill>
              <a:latin typeface="Rockwell" panose="02060603020205020403" pitchFamily="18" charset="0"/>
            </a:endParaRPr>
          </a:p>
        </p:txBody>
      </p:sp>
      <p:sp>
        <p:nvSpPr>
          <p:cNvPr id="12" name="Rectangle 11"/>
          <p:cNvSpPr/>
          <p:nvPr/>
        </p:nvSpPr>
        <p:spPr>
          <a:xfrm>
            <a:off x="1295400" y="4289852"/>
            <a:ext cx="2544286"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C</a:t>
            </a:r>
            <a:r>
              <a:rPr lang="en-US" sz="1200" i="1" dirty="0" smtClean="0">
                <a:solidFill>
                  <a:schemeClr val="tx1">
                    <a:lumMod val="85000"/>
                    <a:lumOff val="15000"/>
                  </a:schemeClr>
                </a:solidFill>
                <a:latin typeface="Georgia" panose="02040502050405020303" pitchFamily="18" charset="0"/>
              </a:rPr>
              <a:t>onsectetur </a:t>
            </a:r>
            <a:r>
              <a:rPr lang="en-US" sz="1200" i="1" dirty="0">
                <a:solidFill>
                  <a:schemeClr val="tx1">
                    <a:lumMod val="85000"/>
                    <a:lumOff val="15000"/>
                  </a:schemeClr>
                </a:solidFill>
                <a:latin typeface="Georgia" panose="02040502050405020303" pitchFamily="18" charset="0"/>
              </a:rPr>
              <a:t>adipiscing </a:t>
            </a:r>
            <a:r>
              <a:rPr lang="en-US" sz="1200" i="1" dirty="0" smtClean="0">
                <a:solidFill>
                  <a:schemeClr val="tx1">
                    <a:lumMod val="85000"/>
                    <a:lumOff val="15000"/>
                  </a:schemeClr>
                </a:solidFill>
                <a:latin typeface="Georgia" panose="02040502050405020303" pitchFamily="18" charset="0"/>
              </a:rPr>
              <a:t>elit &amp; amet</a:t>
            </a:r>
            <a:endParaRPr lang="en-US" sz="1200" i="1" dirty="0">
              <a:solidFill>
                <a:schemeClr val="tx1">
                  <a:lumMod val="85000"/>
                  <a:lumOff val="15000"/>
                </a:schemeClr>
              </a:solidFill>
              <a:latin typeface="Georgia" panose="02040502050405020303" pitchFamily="18" charset="0"/>
            </a:endParaRPr>
          </a:p>
        </p:txBody>
      </p:sp>
      <p:sp>
        <p:nvSpPr>
          <p:cNvPr id="13" name="Oval 12"/>
          <p:cNvSpPr/>
          <p:nvPr/>
        </p:nvSpPr>
        <p:spPr>
          <a:xfrm>
            <a:off x="714375" y="5014542"/>
            <a:ext cx="561975" cy="5619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03</a:t>
            </a:r>
            <a:endParaRPr lang="en-US" b="1" spc="-150" dirty="0">
              <a:latin typeface="Rockwell" panose="02060603020205020403" pitchFamily="18" charset="0"/>
            </a:endParaRPr>
          </a:p>
        </p:txBody>
      </p:sp>
      <p:sp>
        <p:nvSpPr>
          <p:cNvPr id="14" name="Rectangle 13"/>
          <p:cNvSpPr/>
          <p:nvPr/>
        </p:nvSpPr>
        <p:spPr>
          <a:xfrm>
            <a:off x="1295400" y="5005017"/>
            <a:ext cx="1601721"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PROCCESS</a:t>
            </a:r>
            <a:endParaRPr lang="en-US" sz="2000" b="1" dirty="0">
              <a:solidFill>
                <a:schemeClr val="tx1">
                  <a:lumMod val="85000"/>
                  <a:lumOff val="15000"/>
                </a:schemeClr>
              </a:solidFill>
              <a:latin typeface="Rockwell" panose="02060603020205020403" pitchFamily="18" charset="0"/>
            </a:endParaRPr>
          </a:p>
        </p:txBody>
      </p:sp>
      <p:sp>
        <p:nvSpPr>
          <p:cNvPr id="15" name="Rectangle 14"/>
          <p:cNvSpPr/>
          <p:nvPr/>
        </p:nvSpPr>
        <p:spPr>
          <a:xfrm>
            <a:off x="1295400" y="5284836"/>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6" name="Oval 15"/>
          <p:cNvSpPr/>
          <p:nvPr/>
        </p:nvSpPr>
        <p:spPr>
          <a:xfrm>
            <a:off x="4181475" y="3048000"/>
            <a:ext cx="561975" cy="5619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04</a:t>
            </a:r>
            <a:endParaRPr lang="en-US" b="1" spc="-150" dirty="0">
              <a:latin typeface="Rockwell" panose="02060603020205020403" pitchFamily="18" charset="0"/>
            </a:endParaRPr>
          </a:p>
        </p:txBody>
      </p:sp>
      <p:sp>
        <p:nvSpPr>
          <p:cNvPr id="17" name="Rectangle 16"/>
          <p:cNvSpPr/>
          <p:nvPr/>
        </p:nvSpPr>
        <p:spPr>
          <a:xfrm>
            <a:off x="4762500" y="3038475"/>
            <a:ext cx="146642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SERVICES</a:t>
            </a:r>
            <a:endParaRPr lang="en-US" sz="2000" b="1" dirty="0">
              <a:solidFill>
                <a:schemeClr val="tx1">
                  <a:lumMod val="85000"/>
                  <a:lumOff val="15000"/>
                </a:schemeClr>
              </a:solidFill>
              <a:latin typeface="Rockwell" panose="02060603020205020403" pitchFamily="18" charset="0"/>
            </a:endParaRPr>
          </a:p>
        </p:txBody>
      </p:sp>
      <p:sp>
        <p:nvSpPr>
          <p:cNvPr id="18" name="Rectangle 17"/>
          <p:cNvSpPr/>
          <p:nvPr/>
        </p:nvSpPr>
        <p:spPr>
          <a:xfrm>
            <a:off x="4762500" y="3318294"/>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9" name="Oval 18"/>
          <p:cNvSpPr/>
          <p:nvPr/>
        </p:nvSpPr>
        <p:spPr>
          <a:xfrm>
            <a:off x="4181475" y="4019558"/>
            <a:ext cx="561975" cy="56197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05</a:t>
            </a:r>
            <a:endParaRPr lang="en-US" b="1" spc="-150" dirty="0">
              <a:latin typeface="Rockwell" panose="02060603020205020403" pitchFamily="18" charset="0"/>
            </a:endParaRPr>
          </a:p>
        </p:txBody>
      </p:sp>
      <p:sp>
        <p:nvSpPr>
          <p:cNvPr id="20" name="Rectangle 19"/>
          <p:cNvSpPr/>
          <p:nvPr/>
        </p:nvSpPr>
        <p:spPr>
          <a:xfrm>
            <a:off x="4762500" y="4010033"/>
            <a:ext cx="227818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INFOGRAPHICS</a:t>
            </a:r>
            <a:endParaRPr lang="en-US" sz="2000" b="1" dirty="0">
              <a:solidFill>
                <a:schemeClr val="tx1">
                  <a:lumMod val="85000"/>
                  <a:lumOff val="15000"/>
                </a:schemeClr>
              </a:solidFill>
              <a:latin typeface="Rockwell" panose="02060603020205020403" pitchFamily="18" charset="0"/>
            </a:endParaRPr>
          </a:p>
        </p:txBody>
      </p:sp>
      <p:sp>
        <p:nvSpPr>
          <p:cNvPr id="21" name="Rectangle 20"/>
          <p:cNvSpPr/>
          <p:nvPr/>
        </p:nvSpPr>
        <p:spPr>
          <a:xfrm>
            <a:off x="4762500" y="4289852"/>
            <a:ext cx="1702710"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A</a:t>
            </a:r>
            <a:r>
              <a:rPr lang="en-US" sz="1200" i="1" dirty="0" smtClean="0">
                <a:solidFill>
                  <a:schemeClr val="tx1">
                    <a:lumMod val="85000"/>
                    <a:lumOff val="15000"/>
                  </a:schemeClr>
                </a:solidFill>
                <a:latin typeface="Georgia" panose="02040502050405020303" pitchFamily="18" charset="0"/>
              </a:rPr>
              <a:t>dipiscing </a:t>
            </a:r>
            <a:r>
              <a:rPr lang="en-US" sz="1200" i="1" dirty="0">
                <a:solidFill>
                  <a:schemeClr val="tx1">
                    <a:lumMod val="85000"/>
                    <a:lumOff val="15000"/>
                  </a:schemeClr>
                </a:solidFill>
                <a:latin typeface="Georgia" panose="02040502050405020303" pitchFamily="18" charset="0"/>
              </a:rPr>
              <a:t>elit &amp; </a:t>
            </a:r>
            <a:r>
              <a:rPr lang="en-US" sz="1200" i="1" dirty="0" err="1">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22" name="Oval 21"/>
          <p:cNvSpPr/>
          <p:nvPr/>
        </p:nvSpPr>
        <p:spPr>
          <a:xfrm>
            <a:off x="4181475" y="5014542"/>
            <a:ext cx="561975" cy="5619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06</a:t>
            </a:r>
            <a:endParaRPr lang="en-US" b="1" spc="-150" dirty="0">
              <a:latin typeface="Rockwell" panose="02060603020205020403" pitchFamily="18" charset="0"/>
            </a:endParaRPr>
          </a:p>
        </p:txBody>
      </p:sp>
      <p:sp>
        <p:nvSpPr>
          <p:cNvPr id="23" name="Rectangle 22"/>
          <p:cNvSpPr/>
          <p:nvPr/>
        </p:nvSpPr>
        <p:spPr>
          <a:xfrm>
            <a:off x="4762500" y="5005017"/>
            <a:ext cx="180850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PORTFOLIO</a:t>
            </a:r>
            <a:endParaRPr lang="en-US" sz="2000" b="1" dirty="0">
              <a:solidFill>
                <a:schemeClr val="tx1">
                  <a:lumMod val="85000"/>
                  <a:lumOff val="15000"/>
                </a:schemeClr>
              </a:solidFill>
              <a:latin typeface="Rockwell" panose="02060603020205020403" pitchFamily="18" charset="0"/>
            </a:endParaRPr>
          </a:p>
        </p:txBody>
      </p:sp>
      <p:sp>
        <p:nvSpPr>
          <p:cNvPr id="24" name="Rectangle 23"/>
          <p:cNvSpPr/>
          <p:nvPr/>
        </p:nvSpPr>
        <p:spPr>
          <a:xfrm>
            <a:off x="4762500" y="5284836"/>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sodales</a:t>
            </a:r>
            <a:endParaRPr lang="en-US" sz="1200" i="1" dirty="0">
              <a:solidFill>
                <a:schemeClr val="tx1">
                  <a:lumMod val="85000"/>
                  <a:lumOff val="15000"/>
                </a:schemeClr>
              </a:solidFill>
              <a:latin typeface="Georgia" panose="02040502050405020303" pitchFamily="18" charset="0"/>
            </a:endParaRPr>
          </a:p>
        </p:txBody>
      </p:sp>
      <p:sp>
        <p:nvSpPr>
          <p:cNvPr id="25" name="Oval 24"/>
          <p:cNvSpPr/>
          <p:nvPr/>
        </p:nvSpPr>
        <p:spPr>
          <a:xfrm>
            <a:off x="7581900" y="3048000"/>
            <a:ext cx="561975" cy="5619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07</a:t>
            </a:r>
            <a:endParaRPr lang="en-US" b="1" spc="-150" dirty="0">
              <a:latin typeface="Rockwell" panose="02060603020205020403" pitchFamily="18" charset="0"/>
            </a:endParaRPr>
          </a:p>
        </p:txBody>
      </p:sp>
      <p:sp>
        <p:nvSpPr>
          <p:cNvPr id="26" name="Rectangle 25"/>
          <p:cNvSpPr/>
          <p:nvPr/>
        </p:nvSpPr>
        <p:spPr>
          <a:xfrm>
            <a:off x="8162925" y="3038475"/>
            <a:ext cx="2601610"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VIDEO SHOWCASE</a:t>
            </a:r>
            <a:endParaRPr lang="en-US" sz="2000" b="1" dirty="0">
              <a:solidFill>
                <a:schemeClr val="tx1">
                  <a:lumMod val="85000"/>
                  <a:lumOff val="15000"/>
                </a:schemeClr>
              </a:solidFill>
              <a:latin typeface="Rockwell" panose="02060603020205020403" pitchFamily="18" charset="0"/>
            </a:endParaRPr>
          </a:p>
        </p:txBody>
      </p:sp>
      <p:sp>
        <p:nvSpPr>
          <p:cNvPr id="27" name="Rectangle 26"/>
          <p:cNvSpPr/>
          <p:nvPr/>
        </p:nvSpPr>
        <p:spPr>
          <a:xfrm>
            <a:off x="8162925" y="3318294"/>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a:t>
            </a:r>
            <a:r>
              <a:rPr lang="da-DK" sz="1200" i="1" dirty="0" smtClean="0">
                <a:solidFill>
                  <a:schemeClr val="tx1">
                    <a:lumMod val="85000"/>
                    <a:lumOff val="15000"/>
                  </a:schemeClr>
                </a:solidFill>
                <a:latin typeface="Georgia" panose="02040502050405020303" pitchFamily="18" charset="0"/>
              </a:rPr>
              <a:t>sodales</a:t>
            </a:r>
            <a:endParaRPr lang="en-US" sz="1200" i="1" dirty="0">
              <a:solidFill>
                <a:schemeClr val="tx1">
                  <a:lumMod val="85000"/>
                  <a:lumOff val="15000"/>
                </a:schemeClr>
              </a:solidFill>
              <a:latin typeface="Georgia" panose="02040502050405020303" pitchFamily="18" charset="0"/>
            </a:endParaRPr>
          </a:p>
        </p:txBody>
      </p:sp>
      <p:sp>
        <p:nvSpPr>
          <p:cNvPr id="28" name="Oval 27"/>
          <p:cNvSpPr/>
          <p:nvPr/>
        </p:nvSpPr>
        <p:spPr>
          <a:xfrm>
            <a:off x="7581900" y="4019558"/>
            <a:ext cx="561975" cy="5619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08</a:t>
            </a:r>
            <a:endParaRPr lang="en-US" b="1" spc="-150" dirty="0">
              <a:latin typeface="Rockwell" panose="02060603020205020403" pitchFamily="18" charset="0"/>
            </a:endParaRPr>
          </a:p>
        </p:txBody>
      </p:sp>
      <p:sp>
        <p:nvSpPr>
          <p:cNvPr id="29" name="Rectangle 28"/>
          <p:cNvSpPr/>
          <p:nvPr/>
        </p:nvSpPr>
        <p:spPr>
          <a:xfrm>
            <a:off x="8162925" y="4010033"/>
            <a:ext cx="1854995"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CLIENT LIST</a:t>
            </a:r>
            <a:endParaRPr lang="en-US" sz="2000" b="1" dirty="0">
              <a:solidFill>
                <a:schemeClr val="tx1">
                  <a:lumMod val="85000"/>
                  <a:lumOff val="15000"/>
                </a:schemeClr>
              </a:solidFill>
              <a:latin typeface="Rockwell" panose="02060603020205020403" pitchFamily="18" charset="0"/>
            </a:endParaRPr>
          </a:p>
        </p:txBody>
      </p:sp>
      <p:sp>
        <p:nvSpPr>
          <p:cNvPr id="30" name="Rectangle 29"/>
          <p:cNvSpPr/>
          <p:nvPr/>
        </p:nvSpPr>
        <p:spPr>
          <a:xfrm>
            <a:off x="8162925" y="4289852"/>
            <a:ext cx="2092239"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amet</a:t>
            </a:r>
            <a:endParaRPr lang="en-US" sz="1200" i="1" dirty="0">
              <a:solidFill>
                <a:schemeClr val="tx1">
                  <a:lumMod val="85000"/>
                  <a:lumOff val="15000"/>
                </a:schemeClr>
              </a:solidFill>
              <a:latin typeface="Georgia" panose="02040502050405020303" pitchFamily="18" charset="0"/>
            </a:endParaRPr>
          </a:p>
        </p:txBody>
      </p:sp>
      <p:sp>
        <p:nvSpPr>
          <p:cNvPr id="31" name="Oval 30"/>
          <p:cNvSpPr/>
          <p:nvPr/>
        </p:nvSpPr>
        <p:spPr>
          <a:xfrm>
            <a:off x="7581900" y="5014542"/>
            <a:ext cx="561975" cy="5619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09</a:t>
            </a:r>
            <a:endParaRPr lang="en-US" b="1" spc="-150" dirty="0">
              <a:latin typeface="Rockwell" panose="02060603020205020403" pitchFamily="18" charset="0"/>
            </a:endParaRPr>
          </a:p>
        </p:txBody>
      </p:sp>
      <p:sp>
        <p:nvSpPr>
          <p:cNvPr id="32" name="Rectangle 31"/>
          <p:cNvSpPr/>
          <p:nvPr/>
        </p:nvSpPr>
        <p:spPr>
          <a:xfrm>
            <a:off x="8162925" y="5005017"/>
            <a:ext cx="1895134"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CONTACT US</a:t>
            </a:r>
            <a:endParaRPr lang="en-US" sz="2000" b="1" dirty="0">
              <a:solidFill>
                <a:schemeClr val="tx1">
                  <a:lumMod val="85000"/>
                  <a:lumOff val="15000"/>
                </a:schemeClr>
              </a:solidFill>
              <a:latin typeface="Rockwell" panose="02060603020205020403" pitchFamily="18" charset="0"/>
            </a:endParaRPr>
          </a:p>
        </p:txBody>
      </p:sp>
      <p:sp>
        <p:nvSpPr>
          <p:cNvPr id="33" name="Rectangle 32"/>
          <p:cNvSpPr/>
          <p:nvPr/>
        </p:nvSpPr>
        <p:spPr>
          <a:xfrm>
            <a:off x="8162925" y="5284836"/>
            <a:ext cx="117051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Keep in touch!</a:t>
            </a:r>
            <a:endParaRPr lang="en-US" sz="12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anim calcmode="lin" valueType="num">
                                      <p:cBhvr>
                                        <p:cTn id="26" dur="750" fill="hold"/>
                                        <p:tgtEl>
                                          <p:spTgt spid="2"/>
                                        </p:tgtEl>
                                        <p:attrNameLst>
                                          <p:attrName>ppt_x</p:attrName>
                                        </p:attrNameLst>
                                      </p:cBhvr>
                                      <p:tavLst>
                                        <p:tav tm="0">
                                          <p:val>
                                            <p:strVal val="#ppt_x"/>
                                          </p:val>
                                        </p:tav>
                                        <p:tav tm="100000">
                                          <p:val>
                                            <p:strVal val="#ppt_x"/>
                                          </p:val>
                                        </p:tav>
                                      </p:tavLst>
                                    </p:anim>
                                    <p:anim calcmode="lin" valueType="num">
                                      <p:cBhvr>
                                        <p:cTn id="27" dur="75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75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750" fill="hold"/>
                                        <p:tgtEl>
                                          <p:spTgt spid="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ppt_x</p:attrName>
                                        </p:attrNameLst>
                                      </p:cBhvr>
                                      <p:tavLst>
                                        <p:tav tm="0">
                                          <p:val>
                                            <p:strVal val="#ppt_x"/>
                                          </p:val>
                                        </p:tav>
                                        <p:tav tm="100000">
                                          <p:val>
                                            <p:strVal val="#ppt_x"/>
                                          </p:val>
                                        </p:tav>
                                      </p:tavLst>
                                    </p:anim>
                                    <p:anim calcmode="lin" valueType="num">
                                      <p:cBhvr>
                                        <p:cTn id="47" dur="750" fill="hold"/>
                                        <p:tgtEl>
                                          <p:spTgt spid="1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750"/>
                                        <p:tgtEl>
                                          <p:spTgt spid="12"/>
                                        </p:tgtEl>
                                      </p:cBhvr>
                                    </p:animEffect>
                                    <p:anim calcmode="lin" valueType="num">
                                      <p:cBhvr>
                                        <p:cTn id="56" dur="750" fill="hold"/>
                                        <p:tgtEl>
                                          <p:spTgt spid="12"/>
                                        </p:tgtEl>
                                        <p:attrNameLst>
                                          <p:attrName>ppt_x</p:attrName>
                                        </p:attrNameLst>
                                      </p:cBhvr>
                                      <p:tavLst>
                                        <p:tav tm="0">
                                          <p:val>
                                            <p:strVal val="#ppt_x"/>
                                          </p:val>
                                        </p:tav>
                                        <p:tav tm="100000">
                                          <p:val>
                                            <p:strVal val="#ppt_x"/>
                                          </p:val>
                                        </p:tav>
                                      </p:tavLst>
                                    </p:anim>
                                    <p:anim calcmode="lin" valueType="num">
                                      <p:cBhvr>
                                        <p:cTn id="57" dur="75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750"/>
                                        <p:tgtEl>
                                          <p:spTgt spid="13"/>
                                        </p:tgtEl>
                                      </p:cBhvr>
                                    </p:animEffect>
                                    <p:anim calcmode="lin" valueType="num">
                                      <p:cBhvr>
                                        <p:cTn id="61" dur="750" fill="hold"/>
                                        <p:tgtEl>
                                          <p:spTgt spid="13"/>
                                        </p:tgtEl>
                                        <p:attrNameLst>
                                          <p:attrName>ppt_x</p:attrName>
                                        </p:attrNameLst>
                                      </p:cBhvr>
                                      <p:tavLst>
                                        <p:tav tm="0">
                                          <p:val>
                                            <p:strVal val="#ppt_x"/>
                                          </p:val>
                                        </p:tav>
                                        <p:tav tm="100000">
                                          <p:val>
                                            <p:strVal val="#ppt_x"/>
                                          </p:val>
                                        </p:tav>
                                      </p:tavLst>
                                    </p:anim>
                                    <p:anim calcmode="lin" valueType="num">
                                      <p:cBhvr>
                                        <p:cTn id="62" dur="75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750"/>
                                        <p:tgtEl>
                                          <p:spTgt spid="14"/>
                                        </p:tgtEl>
                                      </p:cBhvr>
                                    </p:animEffect>
                                    <p:anim calcmode="lin" valueType="num">
                                      <p:cBhvr>
                                        <p:cTn id="66" dur="750" fill="hold"/>
                                        <p:tgtEl>
                                          <p:spTgt spid="14"/>
                                        </p:tgtEl>
                                        <p:attrNameLst>
                                          <p:attrName>ppt_x</p:attrName>
                                        </p:attrNameLst>
                                      </p:cBhvr>
                                      <p:tavLst>
                                        <p:tav tm="0">
                                          <p:val>
                                            <p:strVal val="#ppt_x"/>
                                          </p:val>
                                        </p:tav>
                                        <p:tav tm="100000">
                                          <p:val>
                                            <p:strVal val="#ppt_x"/>
                                          </p:val>
                                        </p:tav>
                                      </p:tavLst>
                                    </p:anim>
                                    <p:anim calcmode="lin" valueType="num">
                                      <p:cBhvr>
                                        <p:cTn id="67" dur="75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750"/>
                                        <p:tgtEl>
                                          <p:spTgt spid="15"/>
                                        </p:tgtEl>
                                      </p:cBhvr>
                                    </p:animEffect>
                                    <p:anim calcmode="lin" valueType="num">
                                      <p:cBhvr>
                                        <p:cTn id="71" dur="750" fill="hold"/>
                                        <p:tgtEl>
                                          <p:spTgt spid="15"/>
                                        </p:tgtEl>
                                        <p:attrNameLst>
                                          <p:attrName>ppt_x</p:attrName>
                                        </p:attrNameLst>
                                      </p:cBhvr>
                                      <p:tavLst>
                                        <p:tav tm="0">
                                          <p:val>
                                            <p:strVal val="#ppt_x"/>
                                          </p:val>
                                        </p:tav>
                                        <p:tav tm="100000">
                                          <p:val>
                                            <p:strVal val="#ppt_x"/>
                                          </p:val>
                                        </p:tav>
                                      </p:tavLst>
                                    </p:anim>
                                    <p:anim calcmode="lin" valueType="num">
                                      <p:cBhvr>
                                        <p:cTn id="72" dur="750" fill="hold"/>
                                        <p:tgtEl>
                                          <p:spTgt spid="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750"/>
                                        <p:tgtEl>
                                          <p:spTgt spid="16"/>
                                        </p:tgtEl>
                                      </p:cBhvr>
                                    </p:animEffect>
                                    <p:anim calcmode="lin" valueType="num">
                                      <p:cBhvr>
                                        <p:cTn id="76" dur="750" fill="hold"/>
                                        <p:tgtEl>
                                          <p:spTgt spid="16"/>
                                        </p:tgtEl>
                                        <p:attrNameLst>
                                          <p:attrName>ppt_x</p:attrName>
                                        </p:attrNameLst>
                                      </p:cBhvr>
                                      <p:tavLst>
                                        <p:tav tm="0">
                                          <p:val>
                                            <p:strVal val="#ppt_x"/>
                                          </p:val>
                                        </p:tav>
                                        <p:tav tm="100000">
                                          <p:val>
                                            <p:strVal val="#ppt_x"/>
                                          </p:val>
                                        </p:tav>
                                      </p:tavLst>
                                    </p:anim>
                                    <p:anim calcmode="lin" valueType="num">
                                      <p:cBhvr>
                                        <p:cTn id="77" dur="750" fill="hold"/>
                                        <p:tgtEl>
                                          <p:spTgt spid="1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750"/>
                                        <p:tgtEl>
                                          <p:spTgt spid="17"/>
                                        </p:tgtEl>
                                      </p:cBhvr>
                                    </p:animEffect>
                                    <p:anim calcmode="lin" valueType="num">
                                      <p:cBhvr>
                                        <p:cTn id="81" dur="750" fill="hold"/>
                                        <p:tgtEl>
                                          <p:spTgt spid="17"/>
                                        </p:tgtEl>
                                        <p:attrNameLst>
                                          <p:attrName>ppt_x</p:attrName>
                                        </p:attrNameLst>
                                      </p:cBhvr>
                                      <p:tavLst>
                                        <p:tav tm="0">
                                          <p:val>
                                            <p:strVal val="#ppt_x"/>
                                          </p:val>
                                        </p:tav>
                                        <p:tav tm="100000">
                                          <p:val>
                                            <p:strVal val="#ppt_x"/>
                                          </p:val>
                                        </p:tav>
                                      </p:tavLst>
                                    </p:anim>
                                    <p:anim calcmode="lin" valueType="num">
                                      <p:cBhvr>
                                        <p:cTn id="82" dur="750" fill="hold"/>
                                        <p:tgtEl>
                                          <p:spTgt spid="1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750"/>
                                        <p:tgtEl>
                                          <p:spTgt spid="18"/>
                                        </p:tgtEl>
                                      </p:cBhvr>
                                    </p:animEffect>
                                    <p:anim calcmode="lin" valueType="num">
                                      <p:cBhvr>
                                        <p:cTn id="86" dur="750" fill="hold"/>
                                        <p:tgtEl>
                                          <p:spTgt spid="18"/>
                                        </p:tgtEl>
                                        <p:attrNameLst>
                                          <p:attrName>ppt_x</p:attrName>
                                        </p:attrNameLst>
                                      </p:cBhvr>
                                      <p:tavLst>
                                        <p:tav tm="0">
                                          <p:val>
                                            <p:strVal val="#ppt_x"/>
                                          </p:val>
                                        </p:tav>
                                        <p:tav tm="100000">
                                          <p:val>
                                            <p:strVal val="#ppt_x"/>
                                          </p:val>
                                        </p:tav>
                                      </p:tavLst>
                                    </p:anim>
                                    <p:anim calcmode="lin" valueType="num">
                                      <p:cBhvr>
                                        <p:cTn id="87" dur="750" fill="hold"/>
                                        <p:tgtEl>
                                          <p:spTgt spid="1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750"/>
                                        <p:tgtEl>
                                          <p:spTgt spid="19"/>
                                        </p:tgtEl>
                                      </p:cBhvr>
                                    </p:animEffect>
                                    <p:anim calcmode="lin" valueType="num">
                                      <p:cBhvr>
                                        <p:cTn id="91" dur="750" fill="hold"/>
                                        <p:tgtEl>
                                          <p:spTgt spid="19"/>
                                        </p:tgtEl>
                                        <p:attrNameLst>
                                          <p:attrName>ppt_x</p:attrName>
                                        </p:attrNameLst>
                                      </p:cBhvr>
                                      <p:tavLst>
                                        <p:tav tm="0">
                                          <p:val>
                                            <p:strVal val="#ppt_x"/>
                                          </p:val>
                                        </p:tav>
                                        <p:tav tm="100000">
                                          <p:val>
                                            <p:strVal val="#ppt_x"/>
                                          </p:val>
                                        </p:tav>
                                      </p:tavLst>
                                    </p:anim>
                                    <p:anim calcmode="lin" valueType="num">
                                      <p:cBhvr>
                                        <p:cTn id="92" dur="75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750"/>
                                        <p:tgtEl>
                                          <p:spTgt spid="20"/>
                                        </p:tgtEl>
                                      </p:cBhvr>
                                    </p:animEffect>
                                    <p:anim calcmode="lin" valueType="num">
                                      <p:cBhvr>
                                        <p:cTn id="96" dur="750" fill="hold"/>
                                        <p:tgtEl>
                                          <p:spTgt spid="20"/>
                                        </p:tgtEl>
                                        <p:attrNameLst>
                                          <p:attrName>ppt_x</p:attrName>
                                        </p:attrNameLst>
                                      </p:cBhvr>
                                      <p:tavLst>
                                        <p:tav tm="0">
                                          <p:val>
                                            <p:strVal val="#ppt_x"/>
                                          </p:val>
                                        </p:tav>
                                        <p:tav tm="100000">
                                          <p:val>
                                            <p:strVal val="#ppt_x"/>
                                          </p:val>
                                        </p:tav>
                                      </p:tavLst>
                                    </p:anim>
                                    <p:anim calcmode="lin" valueType="num">
                                      <p:cBhvr>
                                        <p:cTn id="97" dur="750" fill="hold"/>
                                        <p:tgtEl>
                                          <p:spTgt spid="2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750"/>
                                        <p:tgtEl>
                                          <p:spTgt spid="21"/>
                                        </p:tgtEl>
                                      </p:cBhvr>
                                    </p:animEffect>
                                    <p:anim calcmode="lin" valueType="num">
                                      <p:cBhvr>
                                        <p:cTn id="101" dur="750" fill="hold"/>
                                        <p:tgtEl>
                                          <p:spTgt spid="21"/>
                                        </p:tgtEl>
                                        <p:attrNameLst>
                                          <p:attrName>ppt_x</p:attrName>
                                        </p:attrNameLst>
                                      </p:cBhvr>
                                      <p:tavLst>
                                        <p:tav tm="0">
                                          <p:val>
                                            <p:strVal val="#ppt_x"/>
                                          </p:val>
                                        </p:tav>
                                        <p:tav tm="100000">
                                          <p:val>
                                            <p:strVal val="#ppt_x"/>
                                          </p:val>
                                        </p:tav>
                                      </p:tavLst>
                                    </p:anim>
                                    <p:anim calcmode="lin" valueType="num">
                                      <p:cBhvr>
                                        <p:cTn id="102" dur="750" fill="hold"/>
                                        <p:tgtEl>
                                          <p:spTgt spid="2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750"/>
                                        <p:tgtEl>
                                          <p:spTgt spid="22"/>
                                        </p:tgtEl>
                                      </p:cBhvr>
                                    </p:animEffect>
                                    <p:anim calcmode="lin" valueType="num">
                                      <p:cBhvr>
                                        <p:cTn id="106" dur="750" fill="hold"/>
                                        <p:tgtEl>
                                          <p:spTgt spid="22"/>
                                        </p:tgtEl>
                                        <p:attrNameLst>
                                          <p:attrName>ppt_x</p:attrName>
                                        </p:attrNameLst>
                                      </p:cBhvr>
                                      <p:tavLst>
                                        <p:tav tm="0">
                                          <p:val>
                                            <p:strVal val="#ppt_x"/>
                                          </p:val>
                                        </p:tav>
                                        <p:tav tm="100000">
                                          <p:val>
                                            <p:strVal val="#ppt_x"/>
                                          </p:val>
                                        </p:tav>
                                      </p:tavLst>
                                    </p:anim>
                                    <p:anim calcmode="lin" valueType="num">
                                      <p:cBhvr>
                                        <p:cTn id="107" dur="750" fill="hold"/>
                                        <p:tgtEl>
                                          <p:spTgt spid="2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750"/>
                                        <p:tgtEl>
                                          <p:spTgt spid="23"/>
                                        </p:tgtEl>
                                      </p:cBhvr>
                                    </p:animEffect>
                                    <p:anim calcmode="lin" valueType="num">
                                      <p:cBhvr>
                                        <p:cTn id="111" dur="750" fill="hold"/>
                                        <p:tgtEl>
                                          <p:spTgt spid="23"/>
                                        </p:tgtEl>
                                        <p:attrNameLst>
                                          <p:attrName>ppt_x</p:attrName>
                                        </p:attrNameLst>
                                      </p:cBhvr>
                                      <p:tavLst>
                                        <p:tav tm="0">
                                          <p:val>
                                            <p:strVal val="#ppt_x"/>
                                          </p:val>
                                        </p:tav>
                                        <p:tav tm="100000">
                                          <p:val>
                                            <p:strVal val="#ppt_x"/>
                                          </p:val>
                                        </p:tav>
                                      </p:tavLst>
                                    </p:anim>
                                    <p:anim calcmode="lin" valueType="num">
                                      <p:cBhvr>
                                        <p:cTn id="112" dur="750" fill="hold"/>
                                        <p:tgtEl>
                                          <p:spTgt spid="2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750"/>
                                        <p:tgtEl>
                                          <p:spTgt spid="24"/>
                                        </p:tgtEl>
                                      </p:cBhvr>
                                    </p:animEffect>
                                    <p:anim calcmode="lin" valueType="num">
                                      <p:cBhvr>
                                        <p:cTn id="116" dur="750" fill="hold"/>
                                        <p:tgtEl>
                                          <p:spTgt spid="24"/>
                                        </p:tgtEl>
                                        <p:attrNameLst>
                                          <p:attrName>ppt_x</p:attrName>
                                        </p:attrNameLst>
                                      </p:cBhvr>
                                      <p:tavLst>
                                        <p:tav tm="0">
                                          <p:val>
                                            <p:strVal val="#ppt_x"/>
                                          </p:val>
                                        </p:tav>
                                        <p:tav tm="100000">
                                          <p:val>
                                            <p:strVal val="#ppt_x"/>
                                          </p:val>
                                        </p:tav>
                                      </p:tavLst>
                                    </p:anim>
                                    <p:anim calcmode="lin" valueType="num">
                                      <p:cBhvr>
                                        <p:cTn id="117" dur="750" fill="hold"/>
                                        <p:tgtEl>
                                          <p:spTgt spid="2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750"/>
                                        <p:tgtEl>
                                          <p:spTgt spid="25"/>
                                        </p:tgtEl>
                                      </p:cBhvr>
                                    </p:animEffect>
                                    <p:anim calcmode="lin" valueType="num">
                                      <p:cBhvr>
                                        <p:cTn id="121" dur="750" fill="hold"/>
                                        <p:tgtEl>
                                          <p:spTgt spid="25"/>
                                        </p:tgtEl>
                                        <p:attrNameLst>
                                          <p:attrName>ppt_x</p:attrName>
                                        </p:attrNameLst>
                                      </p:cBhvr>
                                      <p:tavLst>
                                        <p:tav tm="0">
                                          <p:val>
                                            <p:strVal val="#ppt_x"/>
                                          </p:val>
                                        </p:tav>
                                        <p:tav tm="100000">
                                          <p:val>
                                            <p:strVal val="#ppt_x"/>
                                          </p:val>
                                        </p:tav>
                                      </p:tavLst>
                                    </p:anim>
                                    <p:anim calcmode="lin" valueType="num">
                                      <p:cBhvr>
                                        <p:cTn id="122" dur="75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750"/>
                                        <p:tgtEl>
                                          <p:spTgt spid="26"/>
                                        </p:tgtEl>
                                      </p:cBhvr>
                                    </p:animEffect>
                                    <p:anim calcmode="lin" valueType="num">
                                      <p:cBhvr>
                                        <p:cTn id="126" dur="750" fill="hold"/>
                                        <p:tgtEl>
                                          <p:spTgt spid="26"/>
                                        </p:tgtEl>
                                        <p:attrNameLst>
                                          <p:attrName>ppt_x</p:attrName>
                                        </p:attrNameLst>
                                      </p:cBhvr>
                                      <p:tavLst>
                                        <p:tav tm="0">
                                          <p:val>
                                            <p:strVal val="#ppt_x"/>
                                          </p:val>
                                        </p:tav>
                                        <p:tav tm="100000">
                                          <p:val>
                                            <p:strVal val="#ppt_x"/>
                                          </p:val>
                                        </p:tav>
                                      </p:tavLst>
                                    </p:anim>
                                    <p:anim calcmode="lin" valueType="num">
                                      <p:cBhvr>
                                        <p:cTn id="127" dur="750" fill="hold"/>
                                        <p:tgtEl>
                                          <p:spTgt spid="2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750"/>
                                        <p:tgtEl>
                                          <p:spTgt spid="27"/>
                                        </p:tgtEl>
                                      </p:cBhvr>
                                    </p:animEffect>
                                    <p:anim calcmode="lin" valueType="num">
                                      <p:cBhvr>
                                        <p:cTn id="131" dur="750" fill="hold"/>
                                        <p:tgtEl>
                                          <p:spTgt spid="27"/>
                                        </p:tgtEl>
                                        <p:attrNameLst>
                                          <p:attrName>ppt_x</p:attrName>
                                        </p:attrNameLst>
                                      </p:cBhvr>
                                      <p:tavLst>
                                        <p:tav tm="0">
                                          <p:val>
                                            <p:strVal val="#ppt_x"/>
                                          </p:val>
                                        </p:tav>
                                        <p:tav tm="100000">
                                          <p:val>
                                            <p:strVal val="#ppt_x"/>
                                          </p:val>
                                        </p:tav>
                                      </p:tavLst>
                                    </p:anim>
                                    <p:anim calcmode="lin" valueType="num">
                                      <p:cBhvr>
                                        <p:cTn id="132" dur="750" fill="hold"/>
                                        <p:tgtEl>
                                          <p:spTgt spid="2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8"/>
                                        </p:tgtEl>
                                        <p:attrNameLst>
                                          <p:attrName>style.visibility</p:attrName>
                                        </p:attrNameLst>
                                      </p:cBhvr>
                                      <p:to>
                                        <p:strVal val="visible"/>
                                      </p:to>
                                    </p:set>
                                    <p:animEffect transition="in" filter="fade">
                                      <p:cBhvr>
                                        <p:cTn id="135" dur="750"/>
                                        <p:tgtEl>
                                          <p:spTgt spid="28"/>
                                        </p:tgtEl>
                                      </p:cBhvr>
                                    </p:animEffect>
                                    <p:anim calcmode="lin" valueType="num">
                                      <p:cBhvr>
                                        <p:cTn id="136" dur="750" fill="hold"/>
                                        <p:tgtEl>
                                          <p:spTgt spid="28"/>
                                        </p:tgtEl>
                                        <p:attrNameLst>
                                          <p:attrName>ppt_x</p:attrName>
                                        </p:attrNameLst>
                                      </p:cBhvr>
                                      <p:tavLst>
                                        <p:tav tm="0">
                                          <p:val>
                                            <p:strVal val="#ppt_x"/>
                                          </p:val>
                                        </p:tav>
                                        <p:tav tm="100000">
                                          <p:val>
                                            <p:strVal val="#ppt_x"/>
                                          </p:val>
                                        </p:tav>
                                      </p:tavLst>
                                    </p:anim>
                                    <p:anim calcmode="lin" valueType="num">
                                      <p:cBhvr>
                                        <p:cTn id="137" dur="750" fill="hold"/>
                                        <p:tgtEl>
                                          <p:spTgt spid="2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750"/>
                                        <p:tgtEl>
                                          <p:spTgt spid="29"/>
                                        </p:tgtEl>
                                      </p:cBhvr>
                                    </p:animEffect>
                                    <p:anim calcmode="lin" valueType="num">
                                      <p:cBhvr>
                                        <p:cTn id="141" dur="750" fill="hold"/>
                                        <p:tgtEl>
                                          <p:spTgt spid="29"/>
                                        </p:tgtEl>
                                        <p:attrNameLst>
                                          <p:attrName>ppt_x</p:attrName>
                                        </p:attrNameLst>
                                      </p:cBhvr>
                                      <p:tavLst>
                                        <p:tav tm="0">
                                          <p:val>
                                            <p:strVal val="#ppt_x"/>
                                          </p:val>
                                        </p:tav>
                                        <p:tav tm="100000">
                                          <p:val>
                                            <p:strVal val="#ppt_x"/>
                                          </p:val>
                                        </p:tav>
                                      </p:tavLst>
                                    </p:anim>
                                    <p:anim calcmode="lin" valueType="num">
                                      <p:cBhvr>
                                        <p:cTn id="142" dur="750" fill="hold"/>
                                        <p:tgtEl>
                                          <p:spTgt spid="29"/>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750"/>
                                        <p:tgtEl>
                                          <p:spTgt spid="30"/>
                                        </p:tgtEl>
                                      </p:cBhvr>
                                    </p:animEffect>
                                    <p:anim calcmode="lin" valueType="num">
                                      <p:cBhvr>
                                        <p:cTn id="146" dur="750" fill="hold"/>
                                        <p:tgtEl>
                                          <p:spTgt spid="30"/>
                                        </p:tgtEl>
                                        <p:attrNameLst>
                                          <p:attrName>ppt_x</p:attrName>
                                        </p:attrNameLst>
                                      </p:cBhvr>
                                      <p:tavLst>
                                        <p:tav tm="0">
                                          <p:val>
                                            <p:strVal val="#ppt_x"/>
                                          </p:val>
                                        </p:tav>
                                        <p:tav tm="100000">
                                          <p:val>
                                            <p:strVal val="#ppt_x"/>
                                          </p:val>
                                        </p:tav>
                                      </p:tavLst>
                                    </p:anim>
                                    <p:anim calcmode="lin" valueType="num">
                                      <p:cBhvr>
                                        <p:cTn id="147" dur="750" fill="hold"/>
                                        <p:tgtEl>
                                          <p:spTgt spid="30"/>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31"/>
                                        </p:tgtEl>
                                        <p:attrNameLst>
                                          <p:attrName>style.visibility</p:attrName>
                                        </p:attrNameLst>
                                      </p:cBhvr>
                                      <p:to>
                                        <p:strVal val="visible"/>
                                      </p:to>
                                    </p:set>
                                    <p:animEffect transition="in" filter="fade">
                                      <p:cBhvr>
                                        <p:cTn id="150" dur="750"/>
                                        <p:tgtEl>
                                          <p:spTgt spid="31"/>
                                        </p:tgtEl>
                                      </p:cBhvr>
                                    </p:animEffect>
                                    <p:anim calcmode="lin" valueType="num">
                                      <p:cBhvr>
                                        <p:cTn id="151" dur="750" fill="hold"/>
                                        <p:tgtEl>
                                          <p:spTgt spid="31"/>
                                        </p:tgtEl>
                                        <p:attrNameLst>
                                          <p:attrName>ppt_x</p:attrName>
                                        </p:attrNameLst>
                                      </p:cBhvr>
                                      <p:tavLst>
                                        <p:tav tm="0">
                                          <p:val>
                                            <p:strVal val="#ppt_x"/>
                                          </p:val>
                                        </p:tav>
                                        <p:tav tm="100000">
                                          <p:val>
                                            <p:strVal val="#ppt_x"/>
                                          </p:val>
                                        </p:tav>
                                      </p:tavLst>
                                    </p:anim>
                                    <p:anim calcmode="lin" valueType="num">
                                      <p:cBhvr>
                                        <p:cTn id="152" dur="750" fill="hold"/>
                                        <p:tgtEl>
                                          <p:spTgt spid="31"/>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fade">
                                      <p:cBhvr>
                                        <p:cTn id="155" dur="750"/>
                                        <p:tgtEl>
                                          <p:spTgt spid="32"/>
                                        </p:tgtEl>
                                      </p:cBhvr>
                                    </p:animEffect>
                                    <p:anim calcmode="lin" valueType="num">
                                      <p:cBhvr>
                                        <p:cTn id="156" dur="750" fill="hold"/>
                                        <p:tgtEl>
                                          <p:spTgt spid="32"/>
                                        </p:tgtEl>
                                        <p:attrNameLst>
                                          <p:attrName>ppt_x</p:attrName>
                                        </p:attrNameLst>
                                      </p:cBhvr>
                                      <p:tavLst>
                                        <p:tav tm="0">
                                          <p:val>
                                            <p:strVal val="#ppt_x"/>
                                          </p:val>
                                        </p:tav>
                                        <p:tav tm="100000">
                                          <p:val>
                                            <p:strVal val="#ppt_x"/>
                                          </p:val>
                                        </p:tav>
                                      </p:tavLst>
                                    </p:anim>
                                    <p:anim calcmode="lin" valueType="num">
                                      <p:cBhvr>
                                        <p:cTn id="157" dur="750" fill="hold"/>
                                        <p:tgtEl>
                                          <p:spTgt spid="32"/>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fade">
                                      <p:cBhvr>
                                        <p:cTn id="160" dur="750"/>
                                        <p:tgtEl>
                                          <p:spTgt spid="33"/>
                                        </p:tgtEl>
                                      </p:cBhvr>
                                    </p:animEffect>
                                    <p:anim calcmode="lin" valueType="num">
                                      <p:cBhvr>
                                        <p:cTn id="161" dur="750" fill="hold"/>
                                        <p:tgtEl>
                                          <p:spTgt spid="33"/>
                                        </p:tgtEl>
                                        <p:attrNameLst>
                                          <p:attrName>ppt_x</p:attrName>
                                        </p:attrNameLst>
                                      </p:cBhvr>
                                      <p:tavLst>
                                        <p:tav tm="0">
                                          <p:val>
                                            <p:strVal val="#ppt_x"/>
                                          </p:val>
                                        </p:tav>
                                        <p:tav tm="100000">
                                          <p:val>
                                            <p:strVal val="#ppt_x"/>
                                          </p:val>
                                        </p:tav>
                                      </p:tavLst>
                                    </p:anim>
                                    <p:anim calcmode="lin" valueType="num">
                                      <p:cBhvr>
                                        <p:cTn id="162"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P spid="23" grpId="0"/>
      <p:bldP spid="24" grpId="0"/>
      <p:bldP spid="25" grpId="0" animBg="1"/>
      <p:bldP spid="26" grpId="0"/>
      <p:bldP spid="27" grpId="0"/>
      <p:bldP spid="28" grpId="0" animBg="1"/>
      <p:bldP spid="29" grpId="0"/>
      <p:bldP spid="30" grpId="0"/>
      <p:bldP spid="31"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Group 114"/>
          <p:cNvGrpSpPr/>
          <p:nvPr/>
        </p:nvGrpSpPr>
        <p:grpSpPr>
          <a:xfrm>
            <a:off x="7066308" y="5240733"/>
            <a:ext cx="2024252" cy="945745"/>
            <a:chOff x="7066308" y="5240733"/>
            <a:chExt cx="2024252" cy="945745"/>
          </a:xfrm>
        </p:grpSpPr>
        <p:sp>
          <p:nvSpPr>
            <p:cNvPr id="3" name="TextBox 2"/>
            <p:cNvSpPr txBox="1"/>
            <p:nvPr/>
          </p:nvSpPr>
          <p:spPr>
            <a:xfrm>
              <a:off x="7128788" y="5240733"/>
              <a:ext cx="1927376"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Infographic</a:t>
              </a:r>
              <a:endParaRPr lang="id-ID" sz="2000" b="1" dirty="0">
                <a:latin typeface="Georgia" panose="02040502050405020303" pitchFamily="18" charset="0"/>
                <a:cs typeface="Raleway"/>
              </a:endParaRPr>
            </a:p>
          </p:txBody>
        </p:sp>
        <p:sp>
          <p:nvSpPr>
            <p:cNvPr id="4" name="TextBox 3"/>
            <p:cNvSpPr txBox="1"/>
            <p:nvPr/>
          </p:nvSpPr>
          <p:spPr>
            <a:xfrm>
              <a:off x="7066308" y="555865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4" name="Group 113"/>
          <p:cNvGrpSpPr/>
          <p:nvPr/>
        </p:nvGrpSpPr>
        <p:grpSpPr>
          <a:xfrm>
            <a:off x="9100788" y="5237901"/>
            <a:ext cx="2024252" cy="945744"/>
            <a:chOff x="9100788" y="5237901"/>
            <a:chExt cx="2024252" cy="945744"/>
          </a:xfrm>
        </p:grpSpPr>
        <p:sp>
          <p:nvSpPr>
            <p:cNvPr id="10" name="TextBox 9"/>
            <p:cNvSpPr txBox="1"/>
            <p:nvPr/>
          </p:nvSpPr>
          <p:spPr>
            <a:xfrm>
              <a:off x="9228990" y="5237901"/>
              <a:ext cx="179593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Contact Us</a:t>
              </a:r>
              <a:endParaRPr lang="id-ID" sz="2000" b="1" dirty="0">
                <a:latin typeface="Georgia" panose="02040502050405020303" pitchFamily="18" charset="0"/>
                <a:cs typeface="Raleway"/>
              </a:endParaRPr>
            </a:p>
          </p:txBody>
        </p:sp>
        <p:sp>
          <p:nvSpPr>
            <p:cNvPr id="11" name="TextBox 10"/>
            <p:cNvSpPr txBox="1"/>
            <p:nvPr/>
          </p:nvSpPr>
          <p:spPr>
            <a:xfrm>
              <a:off x="9100788" y="555581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8" name="Group 117"/>
          <p:cNvGrpSpPr/>
          <p:nvPr/>
        </p:nvGrpSpPr>
        <p:grpSpPr>
          <a:xfrm>
            <a:off x="985043" y="5251137"/>
            <a:ext cx="2024252" cy="945745"/>
            <a:chOff x="985043" y="5251137"/>
            <a:chExt cx="2024252" cy="945745"/>
          </a:xfrm>
        </p:grpSpPr>
        <p:sp>
          <p:nvSpPr>
            <p:cNvPr id="17" name="TextBox 16"/>
            <p:cNvSpPr txBox="1"/>
            <p:nvPr/>
          </p:nvSpPr>
          <p:spPr>
            <a:xfrm>
              <a:off x="1233469" y="5251137"/>
              <a:ext cx="155548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Portfolio</a:t>
              </a:r>
              <a:endParaRPr lang="id-ID" sz="2000" b="1" dirty="0">
                <a:latin typeface="Georgia" panose="02040502050405020303" pitchFamily="18" charset="0"/>
                <a:cs typeface="Raleway"/>
              </a:endParaRPr>
            </a:p>
          </p:txBody>
        </p:sp>
        <p:sp>
          <p:nvSpPr>
            <p:cNvPr id="18" name="TextBox 17"/>
            <p:cNvSpPr txBox="1"/>
            <p:nvPr/>
          </p:nvSpPr>
          <p:spPr>
            <a:xfrm>
              <a:off x="985043" y="5569054"/>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6" name="Group 115"/>
          <p:cNvGrpSpPr/>
          <p:nvPr/>
        </p:nvGrpSpPr>
        <p:grpSpPr>
          <a:xfrm>
            <a:off x="5042806" y="5248701"/>
            <a:ext cx="2024252" cy="945745"/>
            <a:chOff x="5042806" y="5248701"/>
            <a:chExt cx="2024252" cy="945745"/>
          </a:xfrm>
        </p:grpSpPr>
        <p:sp>
          <p:nvSpPr>
            <p:cNvPr id="24" name="TextBox 23"/>
            <p:cNvSpPr txBox="1"/>
            <p:nvPr/>
          </p:nvSpPr>
          <p:spPr>
            <a:xfrm>
              <a:off x="5305660" y="5248701"/>
              <a:ext cx="152662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Proccess</a:t>
              </a:r>
              <a:endParaRPr lang="id-ID" sz="2000" b="1" dirty="0">
                <a:latin typeface="Georgia" panose="02040502050405020303" pitchFamily="18" charset="0"/>
                <a:cs typeface="Raleway"/>
              </a:endParaRPr>
            </a:p>
          </p:txBody>
        </p:sp>
        <p:sp>
          <p:nvSpPr>
            <p:cNvPr id="25" name="TextBox 24"/>
            <p:cNvSpPr txBox="1"/>
            <p:nvPr/>
          </p:nvSpPr>
          <p:spPr>
            <a:xfrm>
              <a:off x="5042806" y="556661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7" name="Group 116"/>
          <p:cNvGrpSpPr/>
          <p:nvPr/>
        </p:nvGrpSpPr>
        <p:grpSpPr>
          <a:xfrm>
            <a:off x="3040169" y="5227659"/>
            <a:ext cx="2024252" cy="945745"/>
            <a:chOff x="3040169" y="5227659"/>
            <a:chExt cx="2024252" cy="945745"/>
          </a:xfrm>
        </p:grpSpPr>
        <p:sp>
          <p:nvSpPr>
            <p:cNvPr id="38" name="TextBox 37"/>
            <p:cNvSpPr txBox="1"/>
            <p:nvPr/>
          </p:nvSpPr>
          <p:spPr>
            <a:xfrm>
              <a:off x="3204439" y="5227659"/>
              <a:ext cx="172379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Client List</a:t>
              </a:r>
              <a:endParaRPr lang="id-ID" sz="2000" b="1" dirty="0">
                <a:latin typeface="Georgia" panose="02040502050405020303" pitchFamily="18" charset="0"/>
                <a:cs typeface="Raleway"/>
              </a:endParaRPr>
            </a:p>
          </p:txBody>
        </p:sp>
        <p:sp>
          <p:nvSpPr>
            <p:cNvPr id="39" name="TextBox 38"/>
            <p:cNvSpPr txBox="1"/>
            <p:nvPr/>
          </p:nvSpPr>
          <p:spPr>
            <a:xfrm>
              <a:off x="3040169" y="5545576"/>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3" name="Group 112"/>
          <p:cNvGrpSpPr/>
          <p:nvPr/>
        </p:nvGrpSpPr>
        <p:grpSpPr>
          <a:xfrm>
            <a:off x="9100882" y="3313472"/>
            <a:ext cx="2024252" cy="945744"/>
            <a:chOff x="9100882" y="3313472"/>
            <a:chExt cx="2024252" cy="945744"/>
          </a:xfrm>
        </p:grpSpPr>
        <p:sp>
          <p:nvSpPr>
            <p:cNvPr id="50" name="TextBox 49"/>
            <p:cNvSpPr txBox="1"/>
            <p:nvPr/>
          </p:nvSpPr>
          <p:spPr>
            <a:xfrm>
              <a:off x="9296603" y="3313472"/>
              <a:ext cx="1685323"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Our Team</a:t>
              </a:r>
              <a:endParaRPr lang="id-ID" sz="2000" b="1" dirty="0">
                <a:latin typeface="Georgia" panose="02040502050405020303" pitchFamily="18" charset="0"/>
                <a:cs typeface="Raleway"/>
              </a:endParaRPr>
            </a:p>
          </p:txBody>
        </p:sp>
        <p:sp>
          <p:nvSpPr>
            <p:cNvPr id="51" name="TextBox 50"/>
            <p:cNvSpPr txBox="1"/>
            <p:nvPr/>
          </p:nvSpPr>
          <p:spPr>
            <a:xfrm>
              <a:off x="9100882" y="363138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2" name="Group 111"/>
          <p:cNvGrpSpPr/>
          <p:nvPr/>
        </p:nvGrpSpPr>
        <p:grpSpPr>
          <a:xfrm>
            <a:off x="7076724" y="3316304"/>
            <a:ext cx="2024252" cy="945745"/>
            <a:chOff x="7076724" y="3316304"/>
            <a:chExt cx="2024252" cy="945745"/>
          </a:xfrm>
        </p:grpSpPr>
        <p:sp>
          <p:nvSpPr>
            <p:cNvPr id="57" name="TextBox 56"/>
            <p:cNvSpPr txBox="1"/>
            <p:nvPr/>
          </p:nvSpPr>
          <p:spPr>
            <a:xfrm>
              <a:off x="7138953" y="3316304"/>
              <a:ext cx="190172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Service List</a:t>
              </a:r>
              <a:endParaRPr lang="id-ID" sz="2000" b="1" dirty="0">
                <a:latin typeface="Georgia" panose="02040502050405020303" pitchFamily="18" charset="0"/>
                <a:cs typeface="Raleway"/>
              </a:endParaRPr>
            </a:p>
          </p:txBody>
        </p:sp>
        <p:sp>
          <p:nvSpPr>
            <p:cNvPr id="58" name="TextBox 57"/>
            <p:cNvSpPr txBox="1"/>
            <p:nvPr/>
          </p:nvSpPr>
          <p:spPr>
            <a:xfrm>
              <a:off x="7076724" y="3634221"/>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7" name="Group 96"/>
          <p:cNvGrpSpPr/>
          <p:nvPr/>
        </p:nvGrpSpPr>
        <p:grpSpPr>
          <a:xfrm>
            <a:off x="985137" y="3326708"/>
            <a:ext cx="2024252" cy="945745"/>
            <a:chOff x="985137" y="3326708"/>
            <a:chExt cx="2024252" cy="945745"/>
          </a:xfrm>
        </p:grpSpPr>
        <p:sp>
          <p:nvSpPr>
            <p:cNvPr id="72" name="TextBox 71"/>
            <p:cNvSpPr txBox="1"/>
            <p:nvPr/>
          </p:nvSpPr>
          <p:spPr>
            <a:xfrm>
              <a:off x="1153510" y="3326708"/>
              <a:ext cx="1694941" cy="492406"/>
            </a:xfrm>
            <a:prstGeom prst="rect">
              <a:avLst/>
            </a:prstGeom>
            <a:noFill/>
          </p:spPr>
          <p:txBody>
            <a:bodyPr wrap="none" lIns="182843" tIns="91422" rIns="182843" bIns="91422" rtlCol="0">
              <a:spAutoFit/>
            </a:bodyPr>
            <a:lstStyle/>
            <a:p>
              <a:pPr algn="ctr"/>
              <a:r>
                <a:rPr lang="id-ID" sz="2000" b="1" dirty="0">
                  <a:latin typeface="Georgia" panose="02040502050405020303" pitchFamily="18" charset="0"/>
                  <a:cs typeface="Raleway"/>
                </a:rPr>
                <a:t>Welcome!</a:t>
              </a:r>
            </a:p>
          </p:txBody>
        </p:sp>
        <p:sp>
          <p:nvSpPr>
            <p:cNvPr id="73" name="TextBox 72"/>
            <p:cNvSpPr txBox="1"/>
            <p:nvPr/>
          </p:nvSpPr>
          <p:spPr>
            <a:xfrm>
              <a:off x="985137" y="3644625"/>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smtClean="0">
                  <a:latin typeface="Georgia" panose="02040502050405020303" pitchFamily="18" charset="0"/>
                  <a:cs typeface="Raleway Light"/>
                </a:rPr>
                <a:t>amet</a:t>
              </a:r>
              <a:r>
                <a:rPr lang="en-US" sz="1200" dirty="0" smtClean="0">
                  <a:latin typeface="Georgia" panose="02040502050405020303" pitchFamily="18" charset="0"/>
                  <a:cs typeface="Raleway Light"/>
                </a:rPr>
                <a:t> </a:t>
              </a:r>
              <a:r>
                <a:rPr lang="en-US" sz="1200" dirty="0" err="1">
                  <a:latin typeface="Georgia" panose="02040502050405020303" pitchFamily="18" charset="0"/>
                  <a:cs typeface="Raleway Light"/>
                </a:rPr>
                <a:t>p</a:t>
              </a:r>
              <a:r>
                <a:rPr lang="en-US" sz="1200" dirty="0" err="1" smtClean="0">
                  <a:latin typeface="Georgia" panose="02040502050405020303" pitchFamily="18" charset="0"/>
                  <a:cs typeface="Raleway Light"/>
                </a:rPr>
                <a:t>raesent</a:t>
              </a:r>
              <a:r>
                <a:rPr lang="en-US" sz="1200" dirty="0" smtClean="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8" name="Group 97"/>
          <p:cNvGrpSpPr/>
          <p:nvPr/>
        </p:nvGrpSpPr>
        <p:grpSpPr>
          <a:xfrm>
            <a:off x="3066005" y="3303230"/>
            <a:ext cx="2024252" cy="945745"/>
            <a:chOff x="3066005" y="3303230"/>
            <a:chExt cx="2024252" cy="945745"/>
          </a:xfrm>
        </p:grpSpPr>
        <p:sp>
          <p:nvSpPr>
            <p:cNvPr id="79" name="TextBox 78"/>
            <p:cNvSpPr txBox="1"/>
            <p:nvPr/>
          </p:nvSpPr>
          <p:spPr>
            <a:xfrm>
              <a:off x="3303407" y="3303230"/>
              <a:ext cx="1577922"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About Us</a:t>
              </a:r>
              <a:endParaRPr lang="id-ID" sz="2000" b="1" dirty="0">
                <a:latin typeface="Georgia" panose="02040502050405020303" pitchFamily="18" charset="0"/>
                <a:cs typeface="Raleway"/>
              </a:endParaRPr>
            </a:p>
          </p:txBody>
        </p:sp>
        <p:sp>
          <p:nvSpPr>
            <p:cNvPr id="80" name="TextBox 79"/>
            <p:cNvSpPr txBox="1"/>
            <p:nvPr/>
          </p:nvSpPr>
          <p:spPr>
            <a:xfrm>
              <a:off x="3066005" y="362114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1" name="Group 110"/>
          <p:cNvGrpSpPr/>
          <p:nvPr/>
        </p:nvGrpSpPr>
        <p:grpSpPr>
          <a:xfrm>
            <a:off x="5042900" y="3324273"/>
            <a:ext cx="2024252" cy="945745"/>
            <a:chOff x="5042900" y="3324273"/>
            <a:chExt cx="2024252" cy="945745"/>
          </a:xfrm>
        </p:grpSpPr>
        <p:sp>
          <p:nvSpPr>
            <p:cNvPr id="91" name="TextBox 90"/>
            <p:cNvSpPr txBox="1"/>
            <p:nvPr/>
          </p:nvSpPr>
          <p:spPr>
            <a:xfrm>
              <a:off x="5295761" y="3324273"/>
              <a:ext cx="154425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Timeline</a:t>
              </a:r>
              <a:endParaRPr lang="id-ID" sz="2000" b="1" dirty="0">
                <a:latin typeface="Georgia" panose="02040502050405020303" pitchFamily="18" charset="0"/>
                <a:cs typeface="Raleway"/>
              </a:endParaRPr>
            </a:p>
          </p:txBody>
        </p:sp>
        <p:sp>
          <p:nvSpPr>
            <p:cNvPr id="92" name="TextBox 91"/>
            <p:cNvSpPr txBox="1"/>
            <p:nvPr/>
          </p:nvSpPr>
          <p:spPr>
            <a:xfrm>
              <a:off x="5042900" y="364219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sp>
        <p:nvSpPr>
          <p:cNvPr id="99" name="TextBox 98"/>
          <p:cNvSpPr txBox="1"/>
          <p:nvPr/>
        </p:nvSpPr>
        <p:spPr>
          <a:xfrm>
            <a:off x="3314260" y="714364"/>
            <a:ext cx="5726422" cy="1015663"/>
          </a:xfrm>
          <a:prstGeom prst="rect">
            <a:avLst/>
          </a:prstGeom>
          <a:noFill/>
        </p:spPr>
        <p:txBody>
          <a:bodyPr wrap="square" rtlCol="0">
            <a:spAutoFit/>
          </a:bodyPr>
          <a:lstStyle/>
          <a:p>
            <a:pPr algn="ctr"/>
            <a:r>
              <a:rPr lang="id-ID" sz="6000" b="1" dirty="0" smtClean="0">
                <a:latin typeface="Rockwell" panose="02060603020205020403" pitchFamily="18" charset="0"/>
                <a:cs typeface="Raleway"/>
              </a:rPr>
              <a:t>OUR AGENDA</a:t>
            </a:r>
            <a:endParaRPr lang="id-ID" sz="6000" b="1" dirty="0">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100" name="Oval 99"/>
          <p:cNvSpPr/>
          <p:nvPr/>
        </p:nvSpPr>
        <p:spPr>
          <a:xfrm>
            <a:off x="1555228" y="2432233"/>
            <a:ext cx="884071" cy="8840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spc="-150" dirty="0">
                <a:latin typeface="Sosa" pitchFamily="2" charset="0"/>
              </a:rPr>
              <a:t>C</a:t>
            </a:r>
          </a:p>
        </p:txBody>
      </p:sp>
      <p:sp>
        <p:nvSpPr>
          <p:cNvPr id="101" name="Oval 100"/>
          <p:cNvSpPr/>
          <p:nvPr/>
        </p:nvSpPr>
        <p:spPr>
          <a:xfrm>
            <a:off x="3636096" y="2432233"/>
            <a:ext cx="884071" cy="8840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Z</a:t>
            </a:r>
          </a:p>
        </p:txBody>
      </p:sp>
      <p:sp>
        <p:nvSpPr>
          <p:cNvPr id="102" name="Oval 101"/>
          <p:cNvSpPr/>
          <p:nvPr/>
        </p:nvSpPr>
        <p:spPr>
          <a:xfrm>
            <a:off x="5612991" y="2432233"/>
            <a:ext cx="884071" cy="8840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R</a:t>
            </a:r>
          </a:p>
        </p:txBody>
      </p:sp>
      <p:sp>
        <p:nvSpPr>
          <p:cNvPr id="103" name="Oval 102"/>
          <p:cNvSpPr/>
          <p:nvPr/>
        </p:nvSpPr>
        <p:spPr>
          <a:xfrm>
            <a:off x="7646815" y="2432233"/>
            <a:ext cx="884071" cy="88407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r</a:t>
            </a:r>
            <a:endParaRPr lang="en-US" sz="3200" spc="-150" dirty="0">
              <a:solidFill>
                <a:prstClr val="white"/>
              </a:solidFill>
              <a:latin typeface="Sosa" pitchFamily="2" charset="0"/>
            </a:endParaRPr>
          </a:p>
        </p:txBody>
      </p:sp>
      <p:sp>
        <p:nvSpPr>
          <p:cNvPr id="104" name="Oval 103"/>
          <p:cNvSpPr/>
          <p:nvPr/>
        </p:nvSpPr>
        <p:spPr>
          <a:xfrm>
            <a:off x="9670973" y="2432233"/>
            <a:ext cx="884071" cy="88407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s</a:t>
            </a:r>
            <a:endParaRPr lang="en-US" sz="3200" spc="-150" dirty="0">
              <a:solidFill>
                <a:prstClr val="white"/>
              </a:solidFill>
              <a:latin typeface="Sosa" pitchFamily="2" charset="0"/>
            </a:endParaRPr>
          </a:p>
        </p:txBody>
      </p:sp>
      <p:sp>
        <p:nvSpPr>
          <p:cNvPr id="105" name="Oval 104"/>
          <p:cNvSpPr/>
          <p:nvPr/>
        </p:nvSpPr>
        <p:spPr>
          <a:xfrm>
            <a:off x="1555228" y="4424865"/>
            <a:ext cx="884071" cy="884071"/>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e</a:t>
            </a:r>
            <a:endParaRPr lang="en-US" sz="3200" spc="-150" dirty="0">
              <a:solidFill>
                <a:prstClr val="white"/>
              </a:solidFill>
              <a:latin typeface="Sosa" pitchFamily="2" charset="0"/>
            </a:endParaRPr>
          </a:p>
        </p:txBody>
      </p:sp>
      <p:sp>
        <p:nvSpPr>
          <p:cNvPr id="106" name="Oval 105"/>
          <p:cNvSpPr/>
          <p:nvPr/>
        </p:nvSpPr>
        <p:spPr>
          <a:xfrm>
            <a:off x="3636096" y="4424865"/>
            <a:ext cx="884071" cy="884071"/>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q</a:t>
            </a:r>
            <a:endParaRPr lang="en-US" sz="3200" spc="-150" dirty="0">
              <a:solidFill>
                <a:prstClr val="white"/>
              </a:solidFill>
              <a:latin typeface="Sosa" pitchFamily="2" charset="0"/>
            </a:endParaRPr>
          </a:p>
        </p:txBody>
      </p:sp>
      <p:sp>
        <p:nvSpPr>
          <p:cNvPr id="107" name="Oval 106"/>
          <p:cNvSpPr/>
          <p:nvPr/>
        </p:nvSpPr>
        <p:spPr>
          <a:xfrm>
            <a:off x="5612991" y="4424865"/>
            <a:ext cx="884071" cy="884071"/>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X</a:t>
            </a:r>
          </a:p>
        </p:txBody>
      </p:sp>
      <p:sp>
        <p:nvSpPr>
          <p:cNvPr id="109" name="Oval 108"/>
          <p:cNvSpPr/>
          <p:nvPr/>
        </p:nvSpPr>
        <p:spPr>
          <a:xfrm>
            <a:off x="7646815" y="4424865"/>
            <a:ext cx="884071" cy="884071"/>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A</a:t>
            </a:r>
            <a:endParaRPr lang="en-US" sz="3200" spc="-150" dirty="0">
              <a:solidFill>
                <a:prstClr val="white"/>
              </a:solidFill>
              <a:latin typeface="Sosa" pitchFamily="2" charset="0"/>
            </a:endParaRPr>
          </a:p>
        </p:txBody>
      </p:sp>
      <p:sp>
        <p:nvSpPr>
          <p:cNvPr id="110" name="Oval 109"/>
          <p:cNvSpPr/>
          <p:nvPr/>
        </p:nvSpPr>
        <p:spPr>
          <a:xfrm>
            <a:off x="9670973" y="4424865"/>
            <a:ext cx="884071" cy="88407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750"/>
                                        <p:tgtEl>
                                          <p:spTgt spid="100"/>
                                        </p:tgtEl>
                                      </p:cBhvr>
                                    </p:animEffect>
                                    <p:anim calcmode="lin" valueType="num">
                                      <p:cBhvr>
                                        <p:cTn id="8" dur="750" fill="hold"/>
                                        <p:tgtEl>
                                          <p:spTgt spid="100"/>
                                        </p:tgtEl>
                                        <p:attrNameLst>
                                          <p:attrName>ppt_x</p:attrName>
                                        </p:attrNameLst>
                                      </p:cBhvr>
                                      <p:tavLst>
                                        <p:tav tm="0">
                                          <p:val>
                                            <p:strVal val="#ppt_x"/>
                                          </p:val>
                                        </p:tav>
                                        <p:tav tm="100000">
                                          <p:val>
                                            <p:strVal val="#ppt_x"/>
                                          </p:val>
                                        </p:tav>
                                      </p:tavLst>
                                    </p:anim>
                                    <p:anim calcmode="lin" valueType="num">
                                      <p:cBhvr>
                                        <p:cTn id="9" dur="75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750"/>
                                        <p:tgtEl>
                                          <p:spTgt spid="101"/>
                                        </p:tgtEl>
                                      </p:cBhvr>
                                    </p:animEffect>
                                    <p:anim calcmode="lin" valueType="num">
                                      <p:cBhvr>
                                        <p:cTn id="13" dur="750" fill="hold"/>
                                        <p:tgtEl>
                                          <p:spTgt spid="101"/>
                                        </p:tgtEl>
                                        <p:attrNameLst>
                                          <p:attrName>ppt_x</p:attrName>
                                        </p:attrNameLst>
                                      </p:cBhvr>
                                      <p:tavLst>
                                        <p:tav tm="0">
                                          <p:val>
                                            <p:strVal val="#ppt_x"/>
                                          </p:val>
                                        </p:tav>
                                        <p:tav tm="100000">
                                          <p:val>
                                            <p:strVal val="#ppt_x"/>
                                          </p:val>
                                        </p:tav>
                                      </p:tavLst>
                                    </p:anim>
                                    <p:anim calcmode="lin" valueType="num">
                                      <p:cBhvr>
                                        <p:cTn id="14" dur="75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750"/>
                                        <p:tgtEl>
                                          <p:spTgt spid="102"/>
                                        </p:tgtEl>
                                      </p:cBhvr>
                                    </p:animEffect>
                                    <p:anim calcmode="lin" valueType="num">
                                      <p:cBhvr>
                                        <p:cTn id="18" dur="750" fill="hold"/>
                                        <p:tgtEl>
                                          <p:spTgt spid="102"/>
                                        </p:tgtEl>
                                        <p:attrNameLst>
                                          <p:attrName>ppt_x</p:attrName>
                                        </p:attrNameLst>
                                      </p:cBhvr>
                                      <p:tavLst>
                                        <p:tav tm="0">
                                          <p:val>
                                            <p:strVal val="#ppt_x"/>
                                          </p:val>
                                        </p:tav>
                                        <p:tav tm="100000">
                                          <p:val>
                                            <p:strVal val="#ppt_x"/>
                                          </p:val>
                                        </p:tav>
                                      </p:tavLst>
                                    </p:anim>
                                    <p:anim calcmode="lin" valueType="num">
                                      <p:cBhvr>
                                        <p:cTn id="19" dur="75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750"/>
                                        <p:tgtEl>
                                          <p:spTgt spid="103"/>
                                        </p:tgtEl>
                                      </p:cBhvr>
                                    </p:animEffect>
                                    <p:anim calcmode="lin" valueType="num">
                                      <p:cBhvr>
                                        <p:cTn id="23" dur="750" fill="hold"/>
                                        <p:tgtEl>
                                          <p:spTgt spid="103"/>
                                        </p:tgtEl>
                                        <p:attrNameLst>
                                          <p:attrName>ppt_x</p:attrName>
                                        </p:attrNameLst>
                                      </p:cBhvr>
                                      <p:tavLst>
                                        <p:tav tm="0">
                                          <p:val>
                                            <p:strVal val="#ppt_x"/>
                                          </p:val>
                                        </p:tav>
                                        <p:tav tm="100000">
                                          <p:val>
                                            <p:strVal val="#ppt_x"/>
                                          </p:val>
                                        </p:tav>
                                      </p:tavLst>
                                    </p:anim>
                                    <p:anim calcmode="lin" valueType="num">
                                      <p:cBhvr>
                                        <p:cTn id="24" dur="750" fill="hold"/>
                                        <p:tgtEl>
                                          <p:spTgt spid="1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750"/>
                                        <p:tgtEl>
                                          <p:spTgt spid="104"/>
                                        </p:tgtEl>
                                      </p:cBhvr>
                                    </p:animEffect>
                                    <p:anim calcmode="lin" valueType="num">
                                      <p:cBhvr>
                                        <p:cTn id="28" dur="750" fill="hold"/>
                                        <p:tgtEl>
                                          <p:spTgt spid="104"/>
                                        </p:tgtEl>
                                        <p:attrNameLst>
                                          <p:attrName>ppt_x</p:attrName>
                                        </p:attrNameLst>
                                      </p:cBhvr>
                                      <p:tavLst>
                                        <p:tav tm="0">
                                          <p:val>
                                            <p:strVal val="#ppt_x"/>
                                          </p:val>
                                        </p:tav>
                                        <p:tav tm="100000">
                                          <p:val>
                                            <p:strVal val="#ppt_x"/>
                                          </p:val>
                                        </p:tav>
                                      </p:tavLst>
                                    </p:anim>
                                    <p:anim calcmode="lin" valueType="num">
                                      <p:cBhvr>
                                        <p:cTn id="29" dur="750" fill="hold"/>
                                        <p:tgtEl>
                                          <p:spTgt spid="10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750"/>
                                        <p:tgtEl>
                                          <p:spTgt spid="105"/>
                                        </p:tgtEl>
                                      </p:cBhvr>
                                    </p:animEffect>
                                    <p:anim calcmode="lin" valueType="num">
                                      <p:cBhvr>
                                        <p:cTn id="33" dur="750" fill="hold"/>
                                        <p:tgtEl>
                                          <p:spTgt spid="105"/>
                                        </p:tgtEl>
                                        <p:attrNameLst>
                                          <p:attrName>ppt_x</p:attrName>
                                        </p:attrNameLst>
                                      </p:cBhvr>
                                      <p:tavLst>
                                        <p:tav tm="0">
                                          <p:val>
                                            <p:strVal val="#ppt_x"/>
                                          </p:val>
                                        </p:tav>
                                        <p:tav tm="100000">
                                          <p:val>
                                            <p:strVal val="#ppt_x"/>
                                          </p:val>
                                        </p:tav>
                                      </p:tavLst>
                                    </p:anim>
                                    <p:anim calcmode="lin" valueType="num">
                                      <p:cBhvr>
                                        <p:cTn id="34" dur="750" fill="hold"/>
                                        <p:tgtEl>
                                          <p:spTgt spid="10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750"/>
                                        <p:tgtEl>
                                          <p:spTgt spid="106"/>
                                        </p:tgtEl>
                                      </p:cBhvr>
                                    </p:animEffect>
                                    <p:anim calcmode="lin" valueType="num">
                                      <p:cBhvr>
                                        <p:cTn id="38" dur="750" fill="hold"/>
                                        <p:tgtEl>
                                          <p:spTgt spid="106"/>
                                        </p:tgtEl>
                                        <p:attrNameLst>
                                          <p:attrName>ppt_x</p:attrName>
                                        </p:attrNameLst>
                                      </p:cBhvr>
                                      <p:tavLst>
                                        <p:tav tm="0">
                                          <p:val>
                                            <p:strVal val="#ppt_x"/>
                                          </p:val>
                                        </p:tav>
                                        <p:tav tm="100000">
                                          <p:val>
                                            <p:strVal val="#ppt_x"/>
                                          </p:val>
                                        </p:tav>
                                      </p:tavLst>
                                    </p:anim>
                                    <p:anim calcmode="lin" valueType="num">
                                      <p:cBhvr>
                                        <p:cTn id="39" dur="75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fade">
                                      <p:cBhvr>
                                        <p:cTn id="42" dur="750"/>
                                        <p:tgtEl>
                                          <p:spTgt spid="107"/>
                                        </p:tgtEl>
                                      </p:cBhvr>
                                    </p:animEffect>
                                    <p:anim calcmode="lin" valueType="num">
                                      <p:cBhvr>
                                        <p:cTn id="43" dur="750" fill="hold"/>
                                        <p:tgtEl>
                                          <p:spTgt spid="107"/>
                                        </p:tgtEl>
                                        <p:attrNameLst>
                                          <p:attrName>ppt_x</p:attrName>
                                        </p:attrNameLst>
                                      </p:cBhvr>
                                      <p:tavLst>
                                        <p:tav tm="0">
                                          <p:val>
                                            <p:strVal val="#ppt_x"/>
                                          </p:val>
                                        </p:tav>
                                        <p:tav tm="100000">
                                          <p:val>
                                            <p:strVal val="#ppt_x"/>
                                          </p:val>
                                        </p:tav>
                                      </p:tavLst>
                                    </p:anim>
                                    <p:anim calcmode="lin" valueType="num">
                                      <p:cBhvr>
                                        <p:cTn id="44" dur="750" fill="hold"/>
                                        <p:tgtEl>
                                          <p:spTgt spid="10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750"/>
                                        <p:tgtEl>
                                          <p:spTgt spid="109"/>
                                        </p:tgtEl>
                                      </p:cBhvr>
                                    </p:animEffect>
                                    <p:anim calcmode="lin" valueType="num">
                                      <p:cBhvr>
                                        <p:cTn id="48" dur="750" fill="hold"/>
                                        <p:tgtEl>
                                          <p:spTgt spid="109"/>
                                        </p:tgtEl>
                                        <p:attrNameLst>
                                          <p:attrName>ppt_x</p:attrName>
                                        </p:attrNameLst>
                                      </p:cBhvr>
                                      <p:tavLst>
                                        <p:tav tm="0">
                                          <p:val>
                                            <p:strVal val="#ppt_x"/>
                                          </p:val>
                                        </p:tav>
                                        <p:tav tm="100000">
                                          <p:val>
                                            <p:strVal val="#ppt_x"/>
                                          </p:val>
                                        </p:tav>
                                      </p:tavLst>
                                    </p:anim>
                                    <p:anim calcmode="lin" valueType="num">
                                      <p:cBhvr>
                                        <p:cTn id="49" dur="750" fill="hold"/>
                                        <p:tgtEl>
                                          <p:spTgt spid="10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fade">
                                      <p:cBhvr>
                                        <p:cTn id="52" dur="750"/>
                                        <p:tgtEl>
                                          <p:spTgt spid="110"/>
                                        </p:tgtEl>
                                      </p:cBhvr>
                                    </p:animEffect>
                                    <p:anim calcmode="lin" valueType="num">
                                      <p:cBhvr>
                                        <p:cTn id="53" dur="750" fill="hold"/>
                                        <p:tgtEl>
                                          <p:spTgt spid="110"/>
                                        </p:tgtEl>
                                        <p:attrNameLst>
                                          <p:attrName>ppt_x</p:attrName>
                                        </p:attrNameLst>
                                      </p:cBhvr>
                                      <p:tavLst>
                                        <p:tav tm="0">
                                          <p:val>
                                            <p:strVal val="#ppt_x"/>
                                          </p:val>
                                        </p:tav>
                                        <p:tav tm="100000">
                                          <p:val>
                                            <p:strVal val="#ppt_x"/>
                                          </p:val>
                                        </p:tav>
                                      </p:tavLst>
                                    </p:anim>
                                    <p:anim calcmode="lin" valueType="num">
                                      <p:cBhvr>
                                        <p:cTn id="54" dur="750" fill="hold"/>
                                        <p:tgtEl>
                                          <p:spTgt spid="11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750"/>
                                        <p:tgtEl>
                                          <p:spTgt spid="97"/>
                                        </p:tgtEl>
                                      </p:cBhvr>
                                    </p:animEffect>
                                    <p:anim calcmode="lin" valueType="num">
                                      <p:cBhvr>
                                        <p:cTn id="58" dur="750" fill="hold"/>
                                        <p:tgtEl>
                                          <p:spTgt spid="97"/>
                                        </p:tgtEl>
                                        <p:attrNameLst>
                                          <p:attrName>ppt_x</p:attrName>
                                        </p:attrNameLst>
                                      </p:cBhvr>
                                      <p:tavLst>
                                        <p:tav tm="0">
                                          <p:val>
                                            <p:strVal val="#ppt_x"/>
                                          </p:val>
                                        </p:tav>
                                        <p:tav tm="100000">
                                          <p:val>
                                            <p:strVal val="#ppt_x"/>
                                          </p:val>
                                        </p:tav>
                                      </p:tavLst>
                                    </p:anim>
                                    <p:anim calcmode="lin" valueType="num">
                                      <p:cBhvr>
                                        <p:cTn id="59" dur="750" fill="hold"/>
                                        <p:tgtEl>
                                          <p:spTgt spid="9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fade">
                                      <p:cBhvr>
                                        <p:cTn id="62" dur="750"/>
                                        <p:tgtEl>
                                          <p:spTgt spid="98"/>
                                        </p:tgtEl>
                                      </p:cBhvr>
                                    </p:animEffect>
                                    <p:anim calcmode="lin" valueType="num">
                                      <p:cBhvr>
                                        <p:cTn id="63" dur="750" fill="hold"/>
                                        <p:tgtEl>
                                          <p:spTgt spid="98"/>
                                        </p:tgtEl>
                                        <p:attrNameLst>
                                          <p:attrName>ppt_x</p:attrName>
                                        </p:attrNameLst>
                                      </p:cBhvr>
                                      <p:tavLst>
                                        <p:tav tm="0">
                                          <p:val>
                                            <p:strVal val="#ppt_x"/>
                                          </p:val>
                                        </p:tav>
                                        <p:tav tm="100000">
                                          <p:val>
                                            <p:strVal val="#ppt_x"/>
                                          </p:val>
                                        </p:tav>
                                      </p:tavLst>
                                    </p:anim>
                                    <p:anim calcmode="lin" valueType="num">
                                      <p:cBhvr>
                                        <p:cTn id="64" dur="750" fill="hold"/>
                                        <p:tgtEl>
                                          <p:spTgt spid="9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p:cTn id="67" dur="750"/>
                                        <p:tgtEl>
                                          <p:spTgt spid="111"/>
                                        </p:tgtEl>
                                      </p:cBhvr>
                                    </p:animEffect>
                                    <p:anim calcmode="lin" valueType="num">
                                      <p:cBhvr>
                                        <p:cTn id="68" dur="750" fill="hold"/>
                                        <p:tgtEl>
                                          <p:spTgt spid="111"/>
                                        </p:tgtEl>
                                        <p:attrNameLst>
                                          <p:attrName>ppt_x</p:attrName>
                                        </p:attrNameLst>
                                      </p:cBhvr>
                                      <p:tavLst>
                                        <p:tav tm="0">
                                          <p:val>
                                            <p:strVal val="#ppt_x"/>
                                          </p:val>
                                        </p:tav>
                                        <p:tav tm="100000">
                                          <p:val>
                                            <p:strVal val="#ppt_x"/>
                                          </p:val>
                                        </p:tav>
                                      </p:tavLst>
                                    </p:anim>
                                    <p:anim calcmode="lin" valueType="num">
                                      <p:cBhvr>
                                        <p:cTn id="69" dur="750" fill="hold"/>
                                        <p:tgtEl>
                                          <p:spTgt spid="11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anim calcmode="lin" valueType="num">
                                      <p:cBhvr>
                                        <p:cTn id="73" dur="750" fill="hold"/>
                                        <p:tgtEl>
                                          <p:spTgt spid="112"/>
                                        </p:tgtEl>
                                        <p:attrNameLst>
                                          <p:attrName>ppt_x</p:attrName>
                                        </p:attrNameLst>
                                      </p:cBhvr>
                                      <p:tavLst>
                                        <p:tav tm="0">
                                          <p:val>
                                            <p:strVal val="#ppt_x"/>
                                          </p:val>
                                        </p:tav>
                                        <p:tav tm="100000">
                                          <p:val>
                                            <p:strVal val="#ppt_x"/>
                                          </p:val>
                                        </p:tav>
                                      </p:tavLst>
                                    </p:anim>
                                    <p:anim calcmode="lin" valueType="num">
                                      <p:cBhvr>
                                        <p:cTn id="74" dur="750" fill="hold"/>
                                        <p:tgtEl>
                                          <p:spTgt spid="11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fade">
                                      <p:cBhvr>
                                        <p:cTn id="77" dur="750"/>
                                        <p:tgtEl>
                                          <p:spTgt spid="113"/>
                                        </p:tgtEl>
                                      </p:cBhvr>
                                    </p:animEffect>
                                    <p:anim calcmode="lin" valueType="num">
                                      <p:cBhvr>
                                        <p:cTn id="78" dur="750" fill="hold"/>
                                        <p:tgtEl>
                                          <p:spTgt spid="113"/>
                                        </p:tgtEl>
                                        <p:attrNameLst>
                                          <p:attrName>ppt_x</p:attrName>
                                        </p:attrNameLst>
                                      </p:cBhvr>
                                      <p:tavLst>
                                        <p:tav tm="0">
                                          <p:val>
                                            <p:strVal val="#ppt_x"/>
                                          </p:val>
                                        </p:tav>
                                        <p:tav tm="100000">
                                          <p:val>
                                            <p:strVal val="#ppt_x"/>
                                          </p:val>
                                        </p:tav>
                                      </p:tavLst>
                                    </p:anim>
                                    <p:anim calcmode="lin" valueType="num">
                                      <p:cBhvr>
                                        <p:cTn id="79" dur="750" fill="hold"/>
                                        <p:tgtEl>
                                          <p:spTgt spid="11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750"/>
                                        <p:tgtEl>
                                          <p:spTgt spid="114"/>
                                        </p:tgtEl>
                                      </p:cBhvr>
                                    </p:animEffect>
                                    <p:anim calcmode="lin" valueType="num">
                                      <p:cBhvr>
                                        <p:cTn id="83" dur="750" fill="hold"/>
                                        <p:tgtEl>
                                          <p:spTgt spid="114"/>
                                        </p:tgtEl>
                                        <p:attrNameLst>
                                          <p:attrName>ppt_x</p:attrName>
                                        </p:attrNameLst>
                                      </p:cBhvr>
                                      <p:tavLst>
                                        <p:tav tm="0">
                                          <p:val>
                                            <p:strVal val="#ppt_x"/>
                                          </p:val>
                                        </p:tav>
                                        <p:tav tm="100000">
                                          <p:val>
                                            <p:strVal val="#ppt_x"/>
                                          </p:val>
                                        </p:tav>
                                      </p:tavLst>
                                    </p:anim>
                                    <p:anim calcmode="lin" valueType="num">
                                      <p:cBhvr>
                                        <p:cTn id="84" dur="750" fill="hold"/>
                                        <p:tgtEl>
                                          <p:spTgt spid="114"/>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750"/>
                                        <p:tgtEl>
                                          <p:spTgt spid="115"/>
                                        </p:tgtEl>
                                      </p:cBhvr>
                                    </p:animEffect>
                                    <p:anim calcmode="lin" valueType="num">
                                      <p:cBhvr>
                                        <p:cTn id="88" dur="750" fill="hold"/>
                                        <p:tgtEl>
                                          <p:spTgt spid="115"/>
                                        </p:tgtEl>
                                        <p:attrNameLst>
                                          <p:attrName>ppt_x</p:attrName>
                                        </p:attrNameLst>
                                      </p:cBhvr>
                                      <p:tavLst>
                                        <p:tav tm="0">
                                          <p:val>
                                            <p:strVal val="#ppt_x"/>
                                          </p:val>
                                        </p:tav>
                                        <p:tav tm="100000">
                                          <p:val>
                                            <p:strVal val="#ppt_x"/>
                                          </p:val>
                                        </p:tav>
                                      </p:tavLst>
                                    </p:anim>
                                    <p:anim calcmode="lin" valueType="num">
                                      <p:cBhvr>
                                        <p:cTn id="89" dur="750" fill="hold"/>
                                        <p:tgtEl>
                                          <p:spTgt spid="115"/>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16"/>
                                        </p:tgtEl>
                                        <p:attrNameLst>
                                          <p:attrName>style.visibility</p:attrName>
                                        </p:attrNameLst>
                                      </p:cBhvr>
                                      <p:to>
                                        <p:strVal val="visible"/>
                                      </p:to>
                                    </p:set>
                                    <p:animEffect transition="in" filter="fade">
                                      <p:cBhvr>
                                        <p:cTn id="92" dur="750"/>
                                        <p:tgtEl>
                                          <p:spTgt spid="116"/>
                                        </p:tgtEl>
                                      </p:cBhvr>
                                    </p:animEffect>
                                    <p:anim calcmode="lin" valueType="num">
                                      <p:cBhvr>
                                        <p:cTn id="93" dur="750" fill="hold"/>
                                        <p:tgtEl>
                                          <p:spTgt spid="116"/>
                                        </p:tgtEl>
                                        <p:attrNameLst>
                                          <p:attrName>ppt_x</p:attrName>
                                        </p:attrNameLst>
                                      </p:cBhvr>
                                      <p:tavLst>
                                        <p:tav tm="0">
                                          <p:val>
                                            <p:strVal val="#ppt_x"/>
                                          </p:val>
                                        </p:tav>
                                        <p:tav tm="100000">
                                          <p:val>
                                            <p:strVal val="#ppt_x"/>
                                          </p:val>
                                        </p:tav>
                                      </p:tavLst>
                                    </p:anim>
                                    <p:anim calcmode="lin" valueType="num">
                                      <p:cBhvr>
                                        <p:cTn id="94" dur="750" fill="hold"/>
                                        <p:tgtEl>
                                          <p:spTgt spid="116"/>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750"/>
                                        <p:tgtEl>
                                          <p:spTgt spid="117"/>
                                        </p:tgtEl>
                                      </p:cBhvr>
                                    </p:animEffect>
                                    <p:anim calcmode="lin" valueType="num">
                                      <p:cBhvr>
                                        <p:cTn id="98" dur="750" fill="hold"/>
                                        <p:tgtEl>
                                          <p:spTgt spid="117"/>
                                        </p:tgtEl>
                                        <p:attrNameLst>
                                          <p:attrName>ppt_x</p:attrName>
                                        </p:attrNameLst>
                                      </p:cBhvr>
                                      <p:tavLst>
                                        <p:tav tm="0">
                                          <p:val>
                                            <p:strVal val="#ppt_x"/>
                                          </p:val>
                                        </p:tav>
                                        <p:tav tm="100000">
                                          <p:val>
                                            <p:strVal val="#ppt_x"/>
                                          </p:val>
                                        </p:tav>
                                      </p:tavLst>
                                    </p:anim>
                                    <p:anim calcmode="lin" valueType="num">
                                      <p:cBhvr>
                                        <p:cTn id="99" dur="750" fill="hold"/>
                                        <p:tgtEl>
                                          <p:spTgt spid="117"/>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118"/>
                                        </p:tgtEl>
                                        <p:attrNameLst>
                                          <p:attrName>style.visibility</p:attrName>
                                        </p:attrNameLst>
                                      </p:cBhvr>
                                      <p:to>
                                        <p:strVal val="visible"/>
                                      </p:to>
                                    </p:set>
                                    <p:animEffect transition="in" filter="fade">
                                      <p:cBhvr>
                                        <p:cTn id="102" dur="750"/>
                                        <p:tgtEl>
                                          <p:spTgt spid="118"/>
                                        </p:tgtEl>
                                      </p:cBhvr>
                                    </p:animEffect>
                                    <p:anim calcmode="lin" valueType="num">
                                      <p:cBhvr>
                                        <p:cTn id="103" dur="750" fill="hold"/>
                                        <p:tgtEl>
                                          <p:spTgt spid="118"/>
                                        </p:tgtEl>
                                        <p:attrNameLst>
                                          <p:attrName>ppt_x</p:attrName>
                                        </p:attrNameLst>
                                      </p:cBhvr>
                                      <p:tavLst>
                                        <p:tav tm="0">
                                          <p:val>
                                            <p:strVal val="#ppt_x"/>
                                          </p:val>
                                        </p:tav>
                                        <p:tav tm="100000">
                                          <p:val>
                                            <p:strVal val="#ppt_x"/>
                                          </p:val>
                                        </p:tav>
                                      </p:tavLst>
                                    </p:anim>
                                    <p:anim calcmode="lin" valueType="num">
                                      <p:cBhvr>
                                        <p:cTn id="104" dur="75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9" grpId="0" animBg="1"/>
      <p:bldP spid="1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019057167"/>
              </p:ext>
            </p:extLst>
          </p:nvPr>
        </p:nvGraphicFramePr>
        <p:xfrm>
          <a:off x="-144693" y="866809"/>
          <a:ext cx="12528715" cy="61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7607455" y="2437254"/>
            <a:ext cx="4416491" cy="2640293"/>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4" name="Straight Connector 3"/>
          <p:cNvCxnSpPr/>
          <p:nvPr/>
        </p:nvCxnSpPr>
        <p:spPr>
          <a:xfrm>
            <a:off x="7799476" y="2689280"/>
            <a:ext cx="4032448" cy="0"/>
          </a:xfrm>
          <a:prstGeom prst="line">
            <a:avLst/>
          </a:prstGeom>
          <a:ln/>
        </p:spPr>
        <p:style>
          <a:lnRef idx="1">
            <a:schemeClr val="accent3"/>
          </a:lnRef>
          <a:fillRef idx="0">
            <a:schemeClr val="accent3"/>
          </a:fillRef>
          <a:effectRef idx="0">
            <a:schemeClr val="accent3"/>
          </a:effectRef>
          <a:fontRef idx="minor">
            <a:schemeClr val="tx1"/>
          </a:fontRef>
        </p:style>
      </p:cxnSp>
      <p:cxnSp>
        <p:nvCxnSpPr>
          <p:cNvPr id="5" name="Straight Connector 4"/>
          <p:cNvCxnSpPr/>
          <p:nvPr/>
        </p:nvCxnSpPr>
        <p:spPr>
          <a:xfrm>
            <a:off x="7799476" y="4897525"/>
            <a:ext cx="4032448" cy="0"/>
          </a:xfrm>
          <a:prstGeom prst="line">
            <a:avLst/>
          </a:prstGeom>
          <a:ln/>
        </p:spPr>
        <p:style>
          <a:lnRef idx="1">
            <a:schemeClr val="accent3"/>
          </a:lnRef>
          <a:fillRef idx="0">
            <a:schemeClr val="accent3"/>
          </a:fillRef>
          <a:effectRef idx="0">
            <a:schemeClr val="accent3"/>
          </a:effectRef>
          <a:fontRef idx="minor">
            <a:schemeClr val="tx1"/>
          </a:fontRef>
        </p:style>
      </p:cxnSp>
      <p:sp>
        <p:nvSpPr>
          <p:cNvPr id="6" name="Rectangle 5"/>
          <p:cNvSpPr/>
          <p:nvPr/>
        </p:nvSpPr>
        <p:spPr>
          <a:xfrm>
            <a:off x="7895487" y="2864847"/>
            <a:ext cx="3840427" cy="1754326"/>
          </a:xfrm>
          <a:prstGeom prst="rect">
            <a:avLst/>
          </a:prstGeom>
        </p:spPr>
        <p:txBody>
          <a:bodyPr wrap="square">
            <a:spAutoFit/>
          </a:bodyPr>
          <a:lstStyle/>
          <a:p>
            <a:r>
              <a:rPr lang="ms-MY"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ms-MY"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7" name="TextBox 6"/>
          <p:cNvSpPr txBox="1"/>
          <p:nvPr/>
        </p:nvSpPr>
        <p:spPr>
          <a:xfrm>
            <a:off x="95537" y="4051985"/>
            <a:ext cx="8583768" cy="2411879"/>
          </a:xfrm>
          <a:prstGeom prst="rect">
            <a:avLst/>
          </a:prstGeom>
          <a:noFill/>
        </p:spPr>
        <p:txBody>
          <a:bodyPr wrap="square" rtlCol="0">
            <a:spAutoFit/>
          </a:bodyPr>
          <a:lstStyle/>
          <a:p>
            <a:pPr>
              <a:lnSpc>
                <a:spcPct val="70000"/>
              </a:lnSpc>
            </a:pPr>
            <a:r>
              <a:rPr lang="en-US" sz="11733" spc="-200" dirty="0" smtClean="0">
                <a:solidFill>
                  <a:schemeClr val="tx1">
                    <a:lumMod val="95000"/>
                  </a:schemeClr>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9800" spc="-200" dirty="0" err="1" smtClean="0">
                <a:solidFill>
                  <a:schemeClr val="tx1">
                    <a:lumMod val="95000"/>
                  </a:schemeClr>
                </a:solidFill>
                <a:effectLst>
                  <a:outerShdw blurRad="38100" dist="38100" dir="2700000" algn="tl">
                    <a:srgbClr val="000000">
                      <a:alpha val="43137"/>
                    </a:srgbClr>
                  </a:outerShdw>
                </a:effectLst>
                <a:latin typeface="Georgia" pitchFamily="18" charset="0"/>
                <a:cs typeface="WC Mano Negra Bta"/>
              </a:rPr>
              <a:t>E</a:t>
            </a:r>
            <a:r>
              <a:rPr lang="en-US" sz="9800" i="1" spc="-200" dirty="0" err="1" smtClean="0">
                <a:solidFill>
                  <a:schemeClr val="tx1">
                    <a:lumMod val="95000"/>
                  </a:schemeClr>
                </a:solidFill>
                <a:effectLst>
                  <a:outerShdw blurRad="38100" dist="38100" dir="2700000" algn="tl">
                    <a:srgbClr val="000000">
                      <a:alpha val="43137"/>
                    </a:srgbClr>
                  </a:outerShdw>
                </a:effectLst>
                <a:latin typeface="Georgia" pitchFamily="18" charset="0"/>
                <a:cs typeface="WC Mano Negra Bta"/>
              </a:rPr>
              <a:t>l</a:t>
            </a:r>
            <a:r>
              <a:rPr lang="en-US" sz="9800" spc="-200" dirty="0" err="1" smtClean="0">
                <a:solidFill>
                  <a:schemeClr val="tx1">
                    <a:lumMod val="95000"/>
                  </a:schemeClr>
                </a:solidFill>
                <a:effectLst>
                  <a:outerShdw blurRad="38100" dist="38100" dir="2700000" algn="tl">
                    <a:srgbClr val="000000">
                      <a:alpha val="43137"/>
                    </a:srgbClr>
                  </a:outerShdw>
                </a:effectLst>
                <a:latin typeface="Georgia" pitchFamily="18" charset="0"/>
                <a:cs typeface="WC Mano Negra Bta"/>
              </a:rPr>
              <a:t>egant</a:t>
            </a:r>
            <a:r>
              <a:rPr lang="en-US" sz="9800" spc="-200" dirty="0" err="1" smtClean="0">
                <a:solidFill>
                  <a:schemeClr val="accent1"/>
                </a:solidFill>
                <a:effectLst>
                  <a:outerShdw blurRad="38100" dist="38100" dir="2700000" algn="tl">
                    <a:srgbClr val="000000">
                      <a:alpha val="43137"/>
                    </a:srgbClr>
                  </a:outerShdw>
                </a:effectLst>
                <a:latin typeface="Georgia" pitchFamily="18" charset="0"/>
                <a:cs typeface="WC Mano Negra Bta"/>
              </a:rPr>
              <a:t>Press</a:t>
            </a:r>
            <a:endParaRPr lang="en-US" sz="9800" i="1" spc="-200" dirty="0">
              <a:solidFill>
                <a:schemeClr val="accent1"/>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ppt_x"/>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grayscl/>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69" y="975203"/>
            <a:ext cx="12794735" cy="6191637"/>
          </a:xfrm>
          <a:prstGeom prst="rect">
            <a:avLst/>
          </a:prstGeom>
          <a:noFill/>
          <a:effectLst/>
          <a:extLst/>
        </p:spPr>
      </p:pic>
      <p:sp>
        <p:nvSpPr>
          <p:cNvPr id="3" name="TextBox 2"/>
          <p:cNvSpPr txBox="1"/>
          <p:nvPr/>
        </p:nvSpPr>
        <p:spPr>
          <a:xfrm>
            <a:off x="557304" y="1233611"/>
            <a:ext cx="5921814" cy="1938992"/>
          </a:xfrm>
          <a:prstGeom prst="rect">
            <a:avLst/>
          </a:prstGeom>
          <a:noFill/>
        </p:spPr>
        <p:txBody>
          <a:bodyPr wrap="none" rtlCol="0">
            <a:spAutoFit/>
          </a:bodyPr>
          <a:lstStyle/>
          <a:p>
            <a:r>
              <a:rPr lang="en-US" sz="12000" b="1" spc="-300" dirty="0" smtClean="0">
                <a:solidFill>
                  <a:schemeClr val="tx1">
                    <a:lumMod val="85000"/>
                    <a:lumOff val="15000"/>
                  </a:schemeClr>
                </a:solidFill>
                <a:latin typeface="Georgia" panose="02040502050405020303" pitchFamily="18" charset="0"/>
              </a:rPr>
              <a:t>ABOUT</a:t>
            </a:r>
          </a:p>
        </p:txBody>
      </p:sp>
      <p:sp>
        <p:nvSpPr>
          <p:cNvPr id="4" name="Rectangle 3"/>
          <p:cNvSpPr/>
          <p:nvPr/>
        </p:nvSpPr>
        <p:spPr>
          <a:xfrm>
            <a:off x="591462" y="3715159"/>
            <a:ext cx="5065003" cy="1938992"/>
          </a:xfrm>
          <a:prstGeom prst="rect">
            <a:avLst/>
          </a:prstGeom>
        </p:spPr>
        <p:txBody>
          <a:bodyPr wrap="square">
            <a:spAutoFit/>
          </a:bodyPr>
          <a:lstStyle/>
          <a:p>
            <a:pPr algn="just"/>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smtClean="0">
                <a:solidFill>
                  <a:schemeClr val="tx1">
                    <a:lumMod val="85000"/>
                    <a:lumOff val="15000"/>
                  </a:schemeClr>
                </a:solidFill>
                <a:latin typeface="Liberation Sans" panose="020B0604020202020204" pitchFamily="34" charset="0"/>
              </a:rPr>
              <a:t>adipisipsum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a:solidFill>
                  <a:schemeClr val="tx1">
                    <a:lumMod val="85000"/>
                    <a:lumOff val="15000"/>
                  </a:schemeClr>
                </a:solidFill>
                <a:latin typeface="Liberation Sans" panose="020B0604020202020204" pitchFamily="34" charset="0"/>
              </a:rPr>
              <a:t>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a:t>
            </a:r>
            <a:r>
              <a:rPr lang="en-US" sz="12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1200" kern="3000" spc="30" dirty="0">
              <a:solidFill>
                <a:schemeClr val="tx1">
                  <a:lumMod val="85000"/>
                  <a:lumOff val="15000"/>
                </a:schemeClr>
              </a:solidFill>
              <a:latin typeface="Liberation Sans" panose="020B0604020202020204" pitchFamily="34" charset="0"/>
            </a:endParaRPr>
          </a:p>
          <a:p>
            <a:pPr algn="just"/>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smtClean="0">
                <a:solidFill>
                  <a:schemeClr val="tx1">
                    <a:lumMod val="85000"/>
                    <a:lumOff val="15000"/>
                  </a:schemeClr>
                </a:solidFill>
                <a:latin typeface="Liberation Sans" panose="020B0604020202020204" pitchFamily="34" charset="0"/>
              </a:rPr>
              <a:t>odioorem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1200" kern="3000" spc="30" dirty="0" smtClean="0">
                <a:solidFill>
                  <a:schemeClr val="tx1">
                    <a:lumMod val="85000"/>
                    <a:lumOff val="15000"/>
                  </a:schemeClr>
                </a:solidFill>
                <a:latin typeface="Liberation Sans" panose="020B0604020202020204" pitchFamily="34" charset="0"/>
              </a:rPr>
              <a:t>.</a:t>
            </a:r>
            <a:endParaRPr lang="en-US" sz="1200" kern="3000" spc="30" dirty="0">
              <a:solidFill>
                <a:schemeClr val="tx1">
                  <a:lumMod val="85000"/>
                  <a:lumOff val="15000"/>
                </a:schemeClr>
              </a:solidFill>
              <a:latin typeface="Liberation Sans" panose="020B0604020202020204" pitchFamily="34" charset="0"/>
            </a:endParaRPr>
          </a:p>
        </p:txBody>
      </p:sp>
      <p:sp>
        <p:nvSpPr>
          <p:cNvPr id="5" name="Rectangle 4"/>
          <p:cNvSpPr/>
          <p:nvPr/>
        </p:nvSpPr>
        <p:spPr>
          <a:xfrm>
            <a:off x="605009" y="2941103"/>
            <a:ext cx="5051456" cy="707886"/>
          </a:xfrm>
          <a:prstGeom prst="rect">
            <a:avLst/>
          </a:prstGeom>
        </p:spPr>
        <p:txBody>
          <a:bodyPr wrap="square">
            <a:spAutoFit/>
          </a:bodyPr>
          <a:lstStyle/>
          <a:p>
            <a:r>
              <a:rPr lang="en-US" sz="2000" dirty="0">
                <a:solidFill>
                  <a:schemeClr val="tx1">
                    <a:lumMod val="85000"/>
                    <a:lumOff val="15000"/>
                  </a:schemeClr>
                </a:solidFill>
                <a:latin typeface="Georgia" panose="02040502050405020303" pitchFamily="18" charset="0"/>
              </a:rPr>
              <a:t>THE MOST BEAUTIFULL </a:t>
            </a:r>
            <a:r>
              <a:rPr lang="en-US" sz="2000" dirty="0" smtClean="0">
                <a:solidFill>
                  <a:schemeClr val="tx1">
                    <a:lumMod val="85000"/>
                    <a:lumOff val="15000"/>
                  </a:schemeClr>
                </a:solidFill>
                <a:latin typeface="Georgia" panose="02040502050405020303" pitchFamily="18" charset="0"/>
              </a:rPr>
              <a:t>POWERPOINT PRESENTATION </a:t>
            </a:r>
            <a:r>
              <a:rPr lang="en-US" sz="2000" dirty="0">
                <a:solidFill>
                  <a:schemeClr val="tx1">
                    <a:lumMod val="85000"/>
                    <a:lumOff val="15000"/>
                  </a:schemeClr>
                </a:solidFill>
                <a:latin typeface="Georgia" panose="02040502050405020303" pitchFamily="18" charset="0"/>
              </a:rPr>
              <a:t>AND VIDEOS</a:t>
            </a:r>
          </a:p>
        </p:txBody>
      </p:sp>
      <p:sp>
        <p:nvSpPr>
          <p:cNvPr id="7" name="Rounded Rectangle 6"/>
          <p:cNvSpPr/>
          <p:nvPr/>
        </p:nvSpPr>
        <p:spPr>
          <a:xfrm>
            <a:off x="8123577" y="2186341"/>
            <a:ext cx="2632608" cy="1736646"/>
          </a:xfrm>
          <a:prstGeom prst="roundRect">
            <a:avLst/>
          </a:prstGeom>
          <a:solidFill>
            <a:schemeClr val="accent1"/>
          </a:solidFill>
        </p:spPr>
        <p:txBody>
          <a:bodyPr wrap="square" anchor="ctr">
            <a:spAutoFit/>
          </a:bodyPr>
          <a:lstStyle/>
          <a:p>
            <a:pPr algn="ctr"/>
            <a:r>
              <a:rPr lang="en-US" sz="9600" b="1" kern="3000" spc="-300" dirty="0" smtClean="0">
                <a:solidFill>
                  <a:schemeClr val="tx1">
                    <a:lumMod val="95000"/>
                  </a:schemeClr>
                </a:solidFill>
                <a:latin typeface="Georgia" panose="02040502050405020303" pitchFamily="18" charset="0"/>
              </a:rPr>
              <a:t>281</a:t>
            </a:r>
            <a:endParaRPr lang="en-US" sz="3200" b="1" kern="3000" spc="-300" dirty="0">
              <a:solidFill>
                <a:schemeClr val="tx1">
                  <a:lumMod val="95000"/>
                </a:schemeClr>
              </a:solidFill>
              <a:latin typeface="Georgia" panose="02040502050405020303" pitchFamily="18" charset="0"/>
            </a:endParaRPr>
          </a:p>
        </p:txBody>
      </p:sp>
      <p:sp>
        <p:nvSpPr>
          <p:cNvPr id="8" name="Rounded Rectangle 7"/>
          <p:cNvSpPr/>
          <p:nvPr/>
        </p:nvSpPr>
        <p:spPr>
          <a:xfrm>
            <a:off x="7617306" y="4190860"/>
            <a:ext cx="3645151" cy="408623"/>
          </a:xfrm>
          <a:prstGeom prst="roundRect">
            <a:avLst/>
          </a:prstGeom>
          <a:solidFill>
            <a:schemeClr val="accent1"/>
          </a:solidFill>
        </p:spPr>
        <p:txBody>
          <a:bodyPr wrap="square">
            <a:spAutoFit/>
          </a:bodyPr>
          <a:lstStyle/>
          <a:p>
            <a:pPr algn="ctr"/>
            <a:r>
              <a:rPr lang="en-US" b="1" kern="3000" spc="30" dirty="0" smtClean="0">
                <a:solidFill>
                  <a:schemeClr val="tx1">
                    <a:lumMod val="95000"/>
                  </a:schemeClr>
                </a:solidFill>
                <a:latin typeface="Rockwell" panose="02060603020205020403" pitchFamily="18" charset="0"/>
              </a:rPr>
              <a:t>companies </a:t>
            </a:r>
            <a:r>
              <a:rPr lang="en-US" b="1" kern="3000" spc="30" dirty="0">
                <a:solidFill>
                  <a:schemeClr val="tx1">
                    <a:lumMod val="95000"/>
                  </a:schemeClr>
                </a:solidFill>
                <a:latin typeface="Rockwell" panose="02060603020205020403" pitchFamily="18" charset="0"/>
              </a:rPr>
              <a:t>have chosen </a:t>
            </a:r>
            <a:r>
              <a:rPr lang="en-US" b="1" kern="3000" spc="30" dirty="0" smtClean="0">
                <a:solidFill>
                  <a:schemeClr val="tx1">
                    <a:lumMod val="95000"/>
                  </a:schemeClr>
                </a:solidFill>
                <a:latin typeface="Rockwell" panose="02060603020205020403" pitchFamily="18" charset="0"/>
              </a:rPr>
              <a:t>us!</a:t>
            </a:r>
            <a:endParaRPr lang="en-US" b="1" kern="3000" spc="30" dirty="0">
              <a:solidFill>
                <a:schemeClr val="tx1">
                  <a:lumMod val="95000"/>
                </a:schemeClr>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956603"/>
            <a:chOff x="-1365029" y="4518064"/>
            <a:chExt cx="7253926" cy="19566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a:solidFill>
                    <a:schemeClr val="bg1"/>
                  </a:solidFill>
                  <a:latin typeface="Georgia" panose="02040502050405020303" pitchFamily="18" charset="0"/>
                  <a:ea typeface="Franchise" pitchFamily="49" charset="0"/>
                </a:rPr>
                <a:t>our </a:t>
              </a:r>
              <a:r>
                <a:rPr lang="en-US" sz="5900" b="1" spc="-200" dirty="0">
                  <a:solidFill>
                    <a:schemeClr val="accent1"/>
                  </a:solidFill>
                  <a:latin typeface="Georgia" panose="02040502050405020303" pitchFamily="18" charset="0"/>
                  <a:ea typeface="Franchise" pitchFamily="49" charset="0"/>
                </a:rPr>
                <a:t>vision</a:t>
              </a:r>
            </a:p>
          </p:txBody>
        </p:sp>
        <p:sp>
          <p:nvSpPr>
            <p:cNvPr id="27" name="TextBox 26"/>
            <p:cNvSpPr txBox="1"/>
            <p:nvPr/>
          </p:nvSpPr>
          <p:spPr>
            <a:xfrm>
              <a:off x="-1002461" y="5366671"/>
              <a:ext cx="6607532" cy="1107996"/>
            </a:xfrm>
            <a:prstGeom prst="rect">
              <a:avLst/>
            </a:prstGeom>
            <a:noFill/>
          </p:spPr>
          <p:txBody>
            <a:bodyPr wrap="square" rtlCol="0">
              <a:spAutoFit/>
            </a:bodyPr>
            <a:lstStyle/>
            <a:p>
              <a:pPr algn="ctr"/>
              <a:r>
                <a:rPr lang="en-US" sz="1600" b="1" i="1" dirty="0">
                  <a:solidFill>
                    <a:schemeClr val="bg1"/>
                  </a:solidFill>
                </a:rPr>
                <a:t>Contrary to popular belief </a:t>
              </a:r>
              <a:r>
                <a:rPr lang="en-US" sz="1600" b="1" dirty="0">
                  <a:solidFill>
                    <a:schemeClr val="bg1"/>
                  </a:solidFill>
                </a:rPr>
                <a:t>It has roots in a piece of classical Latin literature from 45 BC. Contrary to popular belief It has roots in a piece of classical Latin literature from 45 BC. </a:t>
              </a:r>
              <a:endParaRPr lang="en-US" sz="1600" b="1" dirty="0">
                <a:solidFill>
                  <a:schemeClr val="bg1"/>
                </a:solidFill>
                <a:latin typeface="Signika Negative" pitchFamily="2" charset="0"/>
              </a:endParaRPr>
            </a:p>
          </p:txBody>
        </p:sp>
      </p:gr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185747"/>
            <a:ext cx="12192000" cy="308746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20" name="Group 19"/>
          <p:cNvGrpSpPr/>
          <p:nvPr/>
        </p:nvGrpSpPr>
        <p:grpSpPr>
          <a:xfrm>
            <a:off x="734280" y="2615235"/>
            <a:ext cx="4426654" cy="2043792"/>
            <a:chOff x="9358817" y="1559602"/>
            <a:chExt cx="5951459" cy="2043792"/>
          </a:xfrm>
        </p:grpSpPr>
        <p:sp>
          <p:nvSpPr>
            <p:cNvPr id="21" name="Rectangle 20"/>
            <p:cNvSpPr/>
            <p:nvPr/>
          </p:nvSpPr>
          <p:spPr>
            <a:xfrm>
              <a:off x="9374067" y="1559602"/>
              <a:ext cx="5563184" cy="1200329"/>
            </a:xfrm>
            <a:prstGeom prst="rect">
              <a:avLst/>
            </a:prstGeom>
          </p:spPr>
          <p:txBody>
            <a:bodyPr wrap="square">
              <a:spAutoFit/>
            </a:bodyPr>
            <a:lstStyle/>
            <a:p>
              <a:pPr algn="r"/>
              <a:r>
                <a:rPr lang="id-ID" sz="3600" b="1" dirty="0">
                  <a:solidFill>
                    <a:schemeClr val="tx1">
                      <a:lumMod val="95000"/>
                    </a:schemeClr>
                  </a:solidFill>
                  <a:latin typeface="Georgia" panose="02040502050405020303" pitchFamily="18" charset="0"/>
                </a:rPr>
                <a:t>“Creativy is the key to Success”</a:t>
              </a:r>
            </a:p>
          </p:txBody>
        </p:sp>
        <p:sp>
          <p:nvSpPr>
            <p:cNvPr id="22" name="Rectangle 21"/>
            <p:cNvSpPr/>
            <p:nvPr/>
          </p:nvSpPr>
          <p:spPr>
            <a:xfrm>
              <a:off x="9358817" y="2800097"/>
              <a:ext cx="5951459" cy="803297"/>
            </a:xfrm>
            <a:prstGeom prst="rect">
              <a:avLst/>
            </a:prstGeom>
          </p:spPr>
          <p:txBody>
            <a:bodyPr wrap="square">
              <a:spAutoFit/>
            </a:bodyPr>
            <a:lstStyle/>
            <a:p>
              <a:pPr algn="r">
                <a:lnSpc>
                  <a:spcPct val="110000"/>
                </a:lnSpc>
              </a:pPr>
              <a:r>
                <a:rPr lang="en-US" sz="1400" dirty="0">
                  <a:solidFill>
                    <a:schemeClr val="tx1">
                      <a:lumMod val="95000"/>
                    </a:schemeClr>
                  </a:solidFill>
                  <a:latin typeface="Raleway Light"/>
                  <a:cs typeface="Raleway Light"/>
                </a:rPr>
                <a:t>Lorem ipsum dolor sit amet, </a:t>
              </a:r>
              <a:r>
                <a:rPr lang="en-US" sz="1400" dirty="0" err="1">
                  <a:solidFill>
                    <a:schemeClr val="tx1">
                      <a:lumMod val="95000"/>
                    </a:schemeClr>
                  </a:solidFill>
                  <a:latin typeface="Raleway Light"/>
                  <a:cs typeface="Raleway Light"/>
                </a:rPr>
                <a:t>consectetur</a:t>
              </a:r>
              <a:r>
                <a:rPr lang="en-US" sz="1400" dirty="0">
                  <a:solidFill>
                    <a:schemeClr val="tx1">
                      <a:lumMod val="95000"/>
                    </a:schemeClr>
                  </a:solidFill>
                  <a:latin typeface="Raleway Light"/>
                  <a:cs typeface="Raleway Light"/>
                </a:rPr>
                <a:t> adipiscing elit. Curabitur elementum posuere pretium. Quisque nibh dolor, dignissim ac dignissim ut, luctus ac urna.</a:t>
              </a:r>
              <a:endParaRPr lang="id-ID" sz="1400" dirty="0">
                <a:solidFill>
                  <a:schemeClr val="tx1">
                    <a:lumMod val="95000"/>
                  </a:schemeClr>
                </a:solidFill>
              </a:endParaRPr>
            </a:p>
          </p:txBody>
        </p:sp>
      </p:grpSp>
      <p:sp>
        <p:nvSpPr>
          <p:cNvPr id="27" name="TextBox 26"/>
          <p:cNvSpPr txBox="1"/>
          <p:nvPr/>
        </p:nvSpPr>
        <p:spPr>
          <a:xfrm>
            <a:off x="3008292" y="1368326"/>
            <a:ext cx="6181460" cy="507832"/>
          </a:xfrm>
          <a:prstGeom prst="rect">
            <a:avLst/>
          </a:prstGeom>
          <a:noFill/>
        </p:spPr>
        <p:txBody>
          <a:bodyPr wrap="square" lIns="45720" tIns="22860" rIns="45720" bIns="22860" rtlCol="0">
            <a:spAutoFit/>
          </a:bodyPr>
          <a:lstStyle/>
          <a:p>
            <a:pPr algn="ctr"/>
            <a:r>
              <a:rPr lang="id-ID" sz="3000" b="1" dirty="0">
                <a:solidFill>
                  <a:schemeClr val="tx1">
                    <a:lumMod val="95000"/>
                  </a:schemeClr>
                </a:solidFill>
                <a:latin typeface="Georgia" panose="02040502050405020303" pitchFamily="18" charset="0"/>
                <a:cs typeface="Raleway"/>
              </a:rPr>
              <a:t>OUR MISSION</a:t>
            </a:r>
          </a:p>
        </p:txBody>
      </p:sp>
      <p:graphicFrame>
        <p:nvGraphicFramePr>
          <p:cNvPr id="18" name="Diagram 17"/>
          <p:cNvGraphicFramePr/>
          <p:nvPr>
            <p:extLst>
              <p:ext uri="{D42A27DB-BD31-4B8C-83A1-F6EECF244321}">
                <p14:modId xmlns:p14="http://schemas.microsoft.com/office/powerpoint/2010/main" val="4031038908"/>
              </p:ext>
            </p:extLst>
          </p:nvPr>
        </p:nvGraphicFramePr>
        <p:xfrm>
          <a:off x="6073880" y="2377787"/>
          <a:ext cx="5035401" cy="373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6" presetClass="entr" presetSubtype="2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7" grpId="0"/>
      <p:bldGraphic spid="1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512794" y="2214407"/>
            <a:ext cx="5156887" cy="1717393"/>
          </a:xfrm>
          <a:prstGeom prst="rect">
            <a:avLst/>
          </a:prstGeom>
          <a:noFill/>
        </p:spPr>
        <p:txBody>
          <a:bodyPr wrap="square" rtlCol="0">
            <a:spAutoFit/>
          </a:bodyPr>
          <a:lstStyle/>
          <a:p>
            <a:pPr algn="ctr">
              <a:lnSpc>
                <a:spcPct val="80000"/>
              </a:lnSpc>
            </a:pPr>
            <a:r>
              <a:rPr lang="en-MY" sz="6600" dirty="0" smtClean="0">
                <a:solidFill>
                  <a:schemeClr val="tx1">
                    <a:lumMod val="75000"/>
                    <a:lumOff val="25000"/>
                  </a:schemeClr>
                </a:solidFill>
                <a:latin typeface="Source Sans Pro Light" panose="020B0403030403020204" pitchFamily="34" charset="0"/>
              </a:rPr>
              <a:t>Seven things we’ve learned.</a:t>
            </a:r>
            <a:endParaRPr lang="en-MY" sz="6600" dirty="0">
              <a:solidFill>
                <a:schemeClr val="tx1">
                  <a:lumMod val="75000"/>
                  <a:lumOff val="25000"/>
                </a:schemeClr>
              </a:solidFill>
              <a:latin typeface="Source Sans Pro Light" panose="020B0403030403020204" pitchFamily="34" charset="0"/>
            </a:endParaRPr>
          </a:p>
        </p:txBody>
      </p:sp>
      <p:sp>
        <p:nvSpPr>
          <p:cNvPr id="12" name="TextBox 11"/>
          <p:cNvSpPr txBox="1"/>
          <p:nvPr/>
        </p:nvSpPr>
        <p:spPr>
          <a:xfrm>
            <a:off x="4457015" y="3925255"/>
            <a:ext cx="3268447" cy="494751"/>
          </a:xfrm>
          <a:prstGeom prst="rect">
            <a:avLst/>
          </a:prstGeom>
          <a:solidFill>
            <a:schemeClr val="accent1"/>
          </a:solidFill>
        </p:spPr>
        <p:txBody>
          <a:bodyPr wrap="square" rtlCol="0">
            <a:spAutoFit/>
          </a:bodyPr>
          <a:lstStyle/>
          <a:p>
            <a:pPr algn="ctr">
              <a:lnSpc>
                <a:spcPct val="80000"/>
              </a:lnSpc>
            </a:pPr>
            <a:r>
              <a:rPr lang="en-MY" sz="3200" spc="-150" dirty="0" smtClean="0">
                <a:solidFill>
                  <a:schemeClr val="bg1">
                    <a:lumMod val="95000"/>
                  </a:schemeClr>
                </a:solidFill>
                <a:latin typeface="Source Sans Pro Black" panose="020B0803030403020204" pitchFamily="34" charset="0"/>
              </a:rPr>
              <a:t>1989 - 2015</a:t>
            </a:r>
            <a:endParaRPr lang="en-MY" sz="32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750" fill="hold"/>
                                        <p:tgtEl>
                                          <p:spTgt spid="12"/>
                                        </p:tgtEl>
                                        <p:attrNameLst>
                                          <p:attrName>ppt_x</p:attrName>
                                        </p:attrNameLst>
                                      </p:cBhvr>
                                      <p:tavLst>
                                        <p:tav tm="0">
                                          <p:val>
                                            <p:strVal val="#ppt_x"/>
                                          </p:val>
                                        </p:tav>
                                        <p:tav tm="100000">
                                          <p:val>
                                            <p:strVal val="#ppt_x"/>
                                          </p:val>
                                        </p:tav>
                                      </p:tavLst>
                                    </p:anim>
                                    <p:anim calcmode="lin" valueType="num">
                                      <p:cBhvr additive="base">
                                        <p:cTn id="13"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335785" y="5345069"/>
            <a:ext cx="5118709"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 can never have enough </a:t>
            </a:r>
            <a:r>
              <a:rPr lang="en-MY" sz="2400" b="1" dirty="0" smtClean="0">
                <a:solidFill>
                  <a:schemeClr val="tx1">
                    <a:lumMod val="75000"/>
                    <a:lumOff val="25000"/>
                  </a:schemeClr>
                </a:solidFill>
                <a:latin typeface="Source Sans Pro" panose="020B0503030403020204" pitchFamily="34" charset="0"/>
              </a:rPr>
              <a:t>reputation</a:t>
            </a:r>
            <a:endParaRPr lang="en-MY" sz="2400" b="1" dirty="0">
              <a:solidFill>
                <a:schemeClr val="tx1">
                  <a:lumMod val="75000"/>
                  <a:lumOff val="25000"/>
                </a:schemeClr>
              </a:solidFill>
              <a:latin typeface="Source Sans Pro" panose="020B0503030403020204" pitchFamily="34" charset="0"/>
            </a:endParaRPr>
          </a:p>
        </p:txBody>
      </p:sp>
      <p:sp>
        <p:nvSpPr>
          <p:cNvPr id="16" name="TextBox 15"/>
          <p:cNvSpPr txBox="1"/>
          <p:nvPr/>
        </p:nvSpPr>
        <p:spPr>
          <a:xfrm>
            <a:off x="1335784" y="4760294"/>
            <a:ext cx="2943434"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It’s all about the </a:t>
            </a:r>
            <a:r>
              <a:rPr lang="en-MY" sz="2400" b="1" dirty="0" smtClean="0">
                <a:solidFill>
                  <a:schemeClr val="tx1">
                    <a:lumMod val="75000"/>
                    <a:lumOff val="25000"/>
                  </a:schemeClr>
                </a:solidFill>
                <a:latin typeface="Source Sans Pro" panose="020B0503030403020204" pitchFamily="34" charset="0"/>
              </a:rPr>
              <a:t>work</a:t>
            </a:r>
            <a:endParaRPr lang="en-MY" sz="2400" b="1" dirty="0">
              <a:solidFill>
                <a:schemeClr val="tx1">
                  <a:lumMod val="75000"/>
                  <a:lumOff val="25000"/>
                </a:schemeClr>
              </a:solidFill>
              <a:latin typeface="Source Sans Pro" panose="020B0503030403020204" pitchFamily="34" charset="0"/>
            </a:endParaRPr>
          </a:p>
        </p:txBody>
      </p:sp>
      <p:sp>
        <p:nvSpPr>
          <p:cNvPr id="17" name="TextBox 16"/>
          <p:cNvSpPr txBox="1"/>
          <p:nvPr/>
        </p:nvSpPr>
        <p:spPr>
          <a:xfrm>
            <a:off x="1335783" y="4169813"/>
            <a:ext cx="442140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 prepared to </a:t>
            </a:r>
            <a:r>
              <a:rPr lang="en-MY" sz="2400" b="1" dirty="0" smtClean="0">
                <a:solidFill>
                  <a:schemeClr val="tx1">
                    <a:lumMod val="75000"/>
                    <a:lumOff val="25000"/>
                  </a:schemeClr>
                </a:solidFill>
                <a:latin typeface="Source Sans Pro" panose="020B0503030403020204" pitchFamily="34" charset="0"/>
              </a:rPr>
              <a:t>change</a:t>
            </a:r>
            <a:r>
              <a:rPr lang="en-MY" sz="2400" dirty="0" smtClean="0">
                <a:solidFill>
                  <a:schemeClr val="tx1">
                    <a:lumMod val="75000"/>
                    <a:lumOff val="25000"/>
                  </a:schemeClr>
                </a:solidFill>
                <a:latin typeface="Source Sans Pro Light" panose="020B0403030403020204" pitchFamily="34" charset="0"/>
              </a:rPr>
              <a:t> your mind</a:t>
            </a:r>
            <a:endParaRPr lang="en-MY" sz="2400" dirty="0">
              <a:solidFill>
                <a:schemeClr val="tx1">
                  <a:lumMod val="75000"/>
                  <a:lumOff val="25000"/>
                </a:schemeClr>
              </a:solidFill>
              <a:latin typeface="Source Sans Pro Light" panose="020B0403030403020204" pitchFamily="34" charset="0"/>
            </a:endParaRPr>
          </a:p>
        </p:txBody>
      </p:sp>
      <p:sp>
        <p:nvSpPr>
          <p:cNvPr id="18" name="TextBox 17"/>
          <p:cNvSpPr txBox="1"/>
          <p:nvPr/>
        </p:nvSpPr>
        <p:spPr>
          <a:xfrm>
            <a:off x="1335785" y="3579330"/>
            <a:ext cx="301236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Figure out your </a:t>
            </a:r>
            <a:r>
              <a:rPr lang="en-MY" sz="2400" b="1" dirty="0" smtClean="0">
                <a:solidFill>
                  <a:schemeClr val="tx1">
                    <a:lumMod val="75000"/>
                    <a:lumOff val="25000"/>
                  </a:schemeClr>
                </a:solidFill>
                <a:latin typeface="Source Sans Pro" panose="020B0503030403020204" pitchFamily="34" charset="0"/>
              </a:rPr>
              <a:t>values</a:t>
            </a:r>
            <a:endParaRPr lang="en-MY" sz="2400" b="1" dirty="0">
              <a:solidFill>
                <a:schemeClr val="tx1">
                  <a:lumMod val="75000"/>
                  <a:lumOff val="25000"/>
                </a:schemeClr>
              </a:solidFill>
              <a:latin typeface="Source Sans Pro" panose="020B0503030403020204" pitchFamily="34" charset="0"/>
            </a:endParaRPr>
          </a:p>
        </p:txBody>
      </p:sp>
      <p:sp>
        <p:nvSpPr>
          <p:cNvPr id="19" name="TextBox 18"/>
          <p:cNvSpPr txBox="1"/>
          <p:nvPr/>
        </p:nvSpPr>
        <p:spPr>
          <a:xfrm>
            <a:off x="1335785" y="2991704"/>
            <a:ext cx="4139275"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Being big is primarily about </a:t>
            </a:r>
            <a:r>
              <a:rPr lang="en-MY" sz="2400" b="1" dirty="0" smtClean="0">
                <a:solidFill>
                  <a:schemeClr val="tx1">
                    <a:lumMod val="75000"/>
                    <a:lumOff val="25000"/>
                  </a:schemeClr>
                </a:solidFill>
                <a:latin typeface="Source Sans Pro" panose="020B0503030403020204" pitchFamily="34" charset="0"/>
              </a:rPr>
              <a:t>ego</a:t>
            </a:r>
            <a:endParaRPr lang="en-MY" sz="2400" b="1" dirty="0">
              <a:solidFill>
                <a:schemeClr val="tx1">
                  <a:lumMod val="75000"/>
                  <a:lumOff val="25000"/>
                </a:schemeClr>
              </a:solidFill>
              <a:latin typeface="Source Sans Pro" panose="020B0503030403020204" pitchFamily="34" charset="0"/>
            </a:endParaRPr>
          </a:p>
        </p:txBody>
      </p:sp>
      <p:sp>
        <p:nvSpPr>
          <p:cNvPr id="20" name="TextBox 19"/>
          <p:cNvSpPr txBox="1"/>
          <p:nvPr/>
        </p:nvSpPr>
        <p:spPr>
          <a:xfrm>
            <a:off x="1335785" y="2404076"/>
            <a:ext cx="268535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Trust your </a:t>
            </a:r>
            <a:r>
              <a:rPr lang="en-MY" sz="2400" b="1" dirty="0" smtClean="0">
                <a:solidFill>
                  <a:schemeClr val="tx1">
                    <a:lumMod val="75000"/>
                    <a:lumOff val="25000"/>
                  </a:schemeClr>
                </a:solidFill>
                <a:latin typeface="Source Sans Pro" panose="020B0503030403020204" pitchFamily="34" charset="0"/>
              </a:rPr>
              <a:t>instincts</a:t>
            </a:r>
            <a:endParaRPr lang="en-MY" sz="2400" b="1" dirty="0">
              <a:solidFill>
                <a:schemeClr val="tx1">
                  <a:lumMod val="75000"/>
                  <a:lumOff val="25000"/>
                </a:schemeClr>
              </a:solidFill>
              <a:latin typeface="Source Sans Pro" panose="020B0503030403020204" pitchFamily="34" charset="0"/>
            </a:endParaRPr>
          </a:p>
        </p:txBody>
      </p:sp>
      <p:sp>
        <p:nvSpPr>
          <p:cNvPr id="21" name="TextBox 20"/>
          <p:cNvSpPr txBox="1"/>
          <p:nvPr/>
        </p:nvSpPr>
        <p:spPr>
          <a:xfrm>
            <a:off x="1335785" y="1813595"/>
            <a:ext cx="317106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Your job is to be </a:t>
            </a:r>
            <a:r>
              <a:rPr lang="en-MY" sz="2400" b="1" dirty="0" smtClean="0">
                <a:solidFill>
                  <a:schemeClr val="tx1">
                    <a:lumMod val="75000"/>
                    <a:lumOff val="25000"/>
                  </a:schemeClr>
                </a:solidFill>
                <a:latin typeface="Source Sans Pro" panose="020B0503030403020204" pitchFamily="34" charset="0"/>
              </a:rPr>
              <a:t>unique</a:t>
            </a:r>
            <a:endParaRPr lang="en-MY" sz="2400" b="1" dirty="0">
              <a:solidFill>
                <a:schemeClr val="tx1">
                  <a:lumMod val="75000"/>
                  <a:lumOff val="25000"/>
                </a:schemeClr>
              </a:solidFill>
              <a:latin typeface="Source Sans Pro" panose="020B0503030403020204" pitchFamily="34" charset="0"/>
            </a:endParaRPr>
          </a:p>
        </p:txBody>
      </p:sp>
      <p:sp>
        <p:nvSpPr>
          <p:cNvPr id="33" name="Oval 32"/>
          <p:cNvSpPr/>
          <p:nvPr/>
        </p:nvSpPr>
        <p:spPr>
          <a:xfrm>
            <a:off x="1047751" y="1920834"/>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4" name="Oval 33"/>
          <p:cNvSpPr/>
          <p:nvPr/>
        </p:nvSpPr>
        <p:spPr>
          <a:xfrm>
            <a:off x="1047751" y="2511524"/>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5" name="Oval 34"/>
          <p:cNvSpPr/>
          <p:nvPr/>
        </p:nvSpPr>
        <p:spPr>
          <a:xfrm>
            <a:off x="1047751" y="3072144"/>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6" name="Oval 35"/>
          <p:cNvSpPr/>
          <p:nvPr/>
        </p:nvSpPr>
        <p:spPr>
          <a:xfrm>
            <a:off x="1047751" y="3660983"/>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7" name="Oval 36"/>
          <p:cNvSpPr/>
          <p:nvPr/>
        </p:nvSpPr>
        <p:spPr>
          <a:xfrm>
            <a:off x="1047751" y="4252278"/>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8" name="Oval 37"/>
          <p:cNvSpPr/>
          <p:nvPr/>
        </p:nvSpPr>
        <p:spPr>
          <a:xfrm>
            <a:off x="1047751" y="4837053"/>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9" name="Oval 38"/>
          <p:cNvSpPr/>
          <p:nvPr/>
        </p:nvSpPr>
        <p:spPr>
          <a:xfrm>
            <a:off x="1047751" y="5421828"/>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graphicFrame>
        <p:nvGraphicFramePr>
          <p:cNvPr id="41" name="Diagram 40"/>
          <p:cNvGraphicFramePr/>
          <p:nvPr>
            <p:extLst>
              <p:ext uri="{D42A27DB-BD31-4B8C-83A1-F6EECF244321}">
                <p14:modId xmlns:p14="http://schemas.microsoft.com/office/powerpoint/2010/main" val="2379992744"/>
              </p:ext>
            </p:extLst>
          </p:nvPr>
        </p:nvGraphicFramePr>
        <p:xfrm>
          <a:off x="7260610" y="2377787"/>
          <a:ext cx="3848671" cy="28579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Text And Image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2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750" fill="hold"/>
                                        <p:tgtEl>
                                          <p:spTgt spid="41"/>
                                        </p:tgtEl>
                                        <p:attrNameLst>
                                          <p:attrName>ppt_x</p:attrName>
                                        </p:attrNameLst>
                                      </p:cBhvr>
                                      <p:tavLst>
                                        <p:tav tm="0">
                                          <p:val>
                                            <p:strVal val="#ppt_x"/>
                                          </p:val>
                                        </p:tav>
                                        <p:tav tm="100000">
                                          <p:val>
                                            <p:strVal val="#ppt_x"/>
                                          </p:val>
                                        </p:tav>
                                      </p:tavLst>
                                    </p:anim>
                                    <p:anim calcmode="lin" valueType="num">
                                      <p:cBhvr additive="base">
                                        <p:cTn id="19" dur="750" fill="hold"/>
                                        <p:tgtEl>
                                          <p:spTgt spid="41"/>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500" fill="hold"/>
                                        <p:tgtEl>
                                          <p:spTgt spid="38"/>
                                        </p:tgtEl>
                                        <p:attrNameLst>
                                          <p:attrName>ppt_x</p:attrName>
                                        </p:attrNameLst>
                                      </p:cBhvr>
                                      <p:tavLst>
                                        <p:tav tm="0">
                                          <p:val>
                                            <p:strVal val="#ppt_x"/>
                                          </p:val>
                                        </p:tav>
                                        <p:tav tm="100000">
                                          <p:val>
                                            <p:strVal val="#ppt_x"/>
                                          </p:val>
                                        </p:tav>
                                      </p:tavLst>
                                    </p:anim>
                                    <p:anim calcmode="lin" valueType="num">
                                      <p:cBhvr additive="base">
                                        <p:cTn id="72" dur="500" fill="hold"/>
                                        <p:tgtEl>
                                          <p:spTgt spid="3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ppt_x"/>
                                          </p:val>
                                        </p:tav>
                                        <p:tav tm="100000">
                                          <p:val>
                                            <p:strVal val="#ppt_x"/>
                                          </p:val>
                                        </p:tav>
                                      </p:tavLst>
                                    </p:anim>
                                    <p:anim calcmode="lin" valueType="num">
                                      <p:cBhvr additive="base">
                                        <p:cTn id="7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33" grpId="0" animBg="1"/>
      <p:bldP spid="34" grpId="0" animBg="1"/>
      <p:bldP spid="35" grpId="0" animBg="1"/>
      <p:bldP spid="36" grpId="0" animBg="1"/>
      <p:bldP spid="37" grpId="0" animBg="1"/>
      <p:bldP spid="38" grpId="0" animBg="1"/>
      <p:bldP spid="39" grpId="0" animBg="1"/>
      <p:bldGraphic spid="41" grpId="0">
        <p:bldAsOne/>
      </p:bldGraphic>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accent1"/>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accent1"/>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grpSp>
      <p:cxnSp>
        <p:nvCxnSpPr>
          <p:cNvPr id="27" name="Straight Connector 26"/>
          <p:cNvCxnSpPr/>
          <p:nvPr/>
        </p:nvCxnSpPr>
        <p:spPr>
          <a:xfrm>
            <a:off x="1138061" y="4101353"/>
            <a:ext cx="3523130" cy="0"/>
          </a:xfrm>
          <a:prstGeom prst="line">
            <a:avLst/>
          </a:prstGeom>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grpSp>
      <p:sp>
        <p:nvSpPr>
          <p:cNvPr id="30"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Box 10"/>
          <p:cNvSpPr txBox="1">
            <a:spLocks noChangeArrowheads="1"/>
          </p:cNvSpPr>
          <p:nvPr/>
        </p:nvSpPr>
        <p:spPr bwMode="auto">
          <a:xfrm>
            <a:off x="563116" y="411984"/>
            <a:ext cx="3530016" cy="1477328"/>
          </a:xfrm>
          <a:prstGeom prst="rect">
            <a:avLst/>
          </a:prstGeom>
          <a:solidFill>
            <a:srgbClr val="15A185"/>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grpSp>
        <p:nvGrpSpPr>
          <p:cNvPr id="35" name="Group 34"/>
          <p:cNvGrpSpPr/>
          <p:nvPr/>
        </p:nvGrpSpPr>
        <p:grpSpPr>
          <a:xfrm>
            <a:off x="5553632" y="5776107"/>
            <a:ext cx="645461" cy="328649"/>
            <a:chOff x="2944903" y="2507878"/>
            <a:chExt cx="645461" cy="328649"/>
          </a:xfrm>
          <a:solidFill>
            <a:schemeClr val="accent1"/>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6188595"/>
            <a:ext cx="645461" cy="328649"/>
            <a:chOff x="2944903" y="2507878"/>
            <a:chExt cx="645461" cy="328649"/>
          </a:xfrm>
          <a:solidFill>
            <a:schemeClr val="accent1"/>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50"/>
                                        <p:tgtEl>
                                          <p:spTgt spid="10"/>
                                        </p:tgtEl>
                                      </p:cBhvr>
                                    </p:animEffect>
                                    <p:anim calcmode="lin" valueType="num">
                                      <p:cBhvr>
                                        <p:cTn id="31" dur="750" fill="hold"/>
                                        <p:tgtEl>
                                          <p:spTgt spid="10"/>
                                        </p:tgtEl>
                                        <p:attrNameLst>
                                          <p:attrName>ppt_x</p:attrName>
                                        </p:attrNameLst>
                                      </p:cBhvr>
                                      <p:tavLst>
                                        <p:tav tm="0">
                                          <p:val>
                                            <p:strVal val="#ppt_x"/>
                                          </p:val>
                                        </p:tav>
                                        <p:tav tm="100000">
                                          <p:val>
                                            <p:strVal val="#ppt_x"/>
                                          </p:val>
                                        </p:tav>
                                      </p:tavLst>
                                    </p:anim>
                                    <p:anim calcmode="lin" valueType="num">
                                      <p:cBhvr>
                                        <p:cTn id="32" dur="75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ppt_x</p:attrName>
                                        </p:attrNameLst>
                                      </p:cBhvr>
                                      <p:tavLst>
                                        <p:tav tm="0">
                                          <p:val>
                                            <p:strVal val="#ppt_x+#ppt_w*1.125000"/>
                                          </p:val>
                                        </p:tav>
                                        <p:tav tm="100000">
                                          <p:val>
                                            <p:strVal val="#ppt_x"/>
                                          </p:val>
                                        </p:tav>
                                      </p:tavLst>
                                    </p:anim>
                                    <p:animEffect transition="in" filter="wipe(left)">
                                      <p:cBhvr>
                                        <p:cTn id="43" dur="500"/>
                                        <p:tgtEl>
                                          <p:spTgt spid="27"/>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47"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childTnLst>
                          </p:cTn>
                        </p:par>
                        <p:par>
                          <p:cTn id="61" fill="hold">
                            <p:stCondLst>
                              <p:cond delay="5250"/>
                            </p:stCondLst>
                            <p:childTnLst>
                              <p:par>
                                <p:cTn id="62" presetID="47"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1000"/>
                                        <p:tgtEl>
                                          <p:spTgt spid="35"/>
                                        </p:tgtEl>
                                      </p:cBhvr>
                                    </p:animEffect>
                                    <p:anim calcmode="lin" valueType="num">
                                      <p:cBhvr>
                                        <p:cTn id="65" dur="1000" fill="hold"/>
                                        <p:tgtEl>
                                          <p:spTgt spid="35"/>
                                        </p:tgtEl>
                                        <p:attrNameLst>
                                          <p:attrName>ppt_x</p:attrName>
                                        </p:attrNameLst>
                                      </p:cBhvr>
                                      <p:tavLst>
                                        <p:tav tm="0">
                                          <p:val>
                                            <p:strVal val="#ppt_x"/>
                                          </p:val>
                                        </p:tav>
                                        <p:tav tm="100000">
                                          <p:val>
                                            <p:strVal val="#ppt_x"/>
                                          </p:val>
                                        </p:tav>
                                      </p:tavLst>
                                    </p:anim>
                                    <p:anim calcmode="lin" valueType="num">
                                      <p:cBhvr>
                                        <p:cTn id="66" dur="1000" fill="hold"/>
                                        <p:tgtEl>
                                          <p:spTgt spid="35"/>
                                        </p:tgtEl>
                                        <p:attrNameLst>
                                          <p:attrName>ppt_y</p:attrName>
                                        </p:attrNameLst>
                                      </p:cBhvr>
                                      <p:tavLst>
                                        <p:tav tm="0">
                                          <p:val>
                                            <p:strVal val="#ppt_y-.1"/>
                                          </p:val>
                                        </p:tav>
                                        <p:tav tm="100000">
                                          <p:val>
                                            <p:strVal val="#ppt_y"/>
                                          </p:val>
                                        </p:tav>
                                      </p:tavLst>
                                    </p:anim>
                                  </p:childTnLst>
                                </p:cTn>
                              </p:par>
                            </p:childTnLst>
                          </p:cTn>
                        </p:par>
                        <p:par>
                          <p:cTn id="67" fill="hold">
                            <p:stCondLst>
                              <p:cond delay="6250"/>
                            </p:stCondLst>
                            <p:childTnLst>
                              <p:par>
                                <p:cTn id="68" presetID="47" presetClass="entr" presetSubtype="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0" grpId="0"/>
      <p:bldP spid="31" grpId="0"/>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5413100" y="2081472"/>
            <a:ext cx="1365800" cy="982100"/>
          </a:xfrm>
        </p:spPr>
        <p:txBody>
          <a:bodyPr>
            <a:noAutofit/>
          </a:bodyPr>
          <a:lstStyle/>
          <a:p>
            <a:r>
              <a:rPr lang="en-US" sz="8000" spc="-400" dirty="0" smtClean="0">
                <a:latin typeface="Georgia" pitchFamily="18" charset="0"/>
                <a:cs typeface="WC Mano Negra Bta"/>
              </a:rPr>
              <a:t>E</a:t>
            </a:r>
            <a:r>
              <a:rPr lang="en-US" sz="8000" i="1" spc="-400" dirty="0" smtClean="0">
                <a:latin typeface="Georgia" pitchFamily="18" charset="0"/>
                <a:cs typeface="WC Mano Negra Bta"/>
              </a:rPr>
              <a:t>l</a:t>
            </a:r>
            <a:endParaRPr lang="en-US" sz="4800" dirty="0"/>
          </a:p>
        </p:txBody>
      </p:sp>
      <p:sp>
        <p:nvSpPr>
          <p:cNvPr id="5" name="Text Placeholder 4"/>
          <p:cNvSpPr>
            <a:spLocks noGrp="1"/>
          </p:cNvSpPr>
          <p:nvPr>
            <p:ph type="body" sz="quarter" idx="18"/>
          </p:nvPr>
        </p:nvSpPr>
        <p:spPr>
          <a:xfrm>
            <a:off x="2897845" y="3060050"/>
            <a:ext cx="6396310" cy="431780"/>
          </a:xfrm>
        </p:spPr>
        <p:txBody>
          <a:bodyPr>
            <a:normAutofit fontScale="92500" lnSpcReduction="20000"/>
          </a:bodyPr>
          <a:lstStyle/>
          <a:p>
            <a:pPr algn="ctr"/>
            <a:r>
              <a:rPr lang="en-US" dirty="0" smtClean="0"/>
              <a:t>ElegantPress.co</a:t>
            </a:r>
            <a:endParaRPr lang="en-US" dirty="0"/>
          </a:p>
        </p:txBody>
      </p:sp>
      <p:sp>
        <p:nvSpPr>
          <p:cNvPr id="6" name="Text Placeholder 5"/>
          <p:cNvSpPr>
            <a:spLocks noGrp="1"/>
          </p:cNvSpPr>
          <p:nvPr>
            <p:ph type="body" sz="quarter" idx="19"/>
          </p:nvPr>
        </p:nvSpPr>
        <p:spPr>
          <a:xfrm>
            <a:off x="2897845" y="3547340"/>
            <a:ext cx="6396310" cy="228451"/>
          </a:xfrm>
        </p:spPr>
        <p:txBody>
          <a:bodyPr>
            <a:noAutofit/>
          </a:bodyPr>
          <a:lstStyle/>
          <a:p>
            <a:pPr algn="ctr"/>
            <a:r>
              <a:rPr lang="en-US" sz="1200" dirty="0">
                <a:solidFill>
                  <a:srgbClr val="FFC000"/>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2" name="Text Placeholder 1"/>
          <p:cNvSpPr>
            <a:spLocks noGrp="1"/>
          </p:cNvSpPr>
          <p:nvPr>
            <p:ph type="body" sz="quarter" idx="16"/>
          </p:nvPr>
        </p:nvSpPr>
        <p:spPr>
          <a:xfrm>
            <a:off x="2897845" y="3818126"/>
            <a:ext cx="6396310" cy="630759"/>
          </a:xfrm>
        </p:spPr>
        <p:txBody>
          <a:bodyPr>
            <a:noAutofit/>
          </a:bodyPr>
          <a:lstStyle/>
          <a:p>
            <a:pPr lvl="0" algn="ctr"/>
            <a:r>
              <a:rPr lang="en-US" dirty="0">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aliquam.</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accent1"/>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accent1"/>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cxnSp>
        <p:nvCxnSpPr>
          <p:cNvPr id="27" name="Straight Connector 26"/>
          <p:cNvCxnSpPr/>
          <p:nvPr/>
        </p:nvCxnSpPr>
        <p:spPr>
          <a:xfrm>
            <a:off x="1138061" y="4101353"/>
            <a:ext cx="3523130" cy="0"/>
          </a:xfrm>
          <a:prstGeom prst="line">
            <a:avLst/>
          </a:prstGeom>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grpSp>
        <p:nvGrpSpPr>
          <p:cNvPr id="22" name="Group 21"/>
          <p:cNvGrpSpPr/>
          <p:nvPr/>
        </p:nvGrpSpPr>
        <p:grpSpPr>
          <a:xfrm>
            <a:off x="5553632" y="396904"/>
            <a:ext cx="645461" cy="328649"/>
            <a:chOff x="2944903" y="2507878"/>
            <a:chExt cx="645461" cy="328649"/>
          </a:xfrm>
          <a:solidFill>
            <a:schemeClr val="accent1"/>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553632" y="5676232"/>
            <a:ext cx="645461" cy="328649"/>
            <a:chOff x="2944903" y="2507878"/>
            <a:chExt cx="645461" cy="328649"/>
          </a:xfrm>
          <a:solidFill>
            <a:schemeClr val="accent1"/>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5988883"/>
            <a:ext cx="645461" cy="328649"/>
            <a:chOff x="2944903" y="2507878"/>
            <a:chExt cx="645461" cy="328649"/>
          </a:xfrm>
          <a:solidFill>
            <a:schemeClr val="accent1"/>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175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anim calcmode="lin" valueType="num">
                                      <p:cBhvr>
                                        <p:cTn id="29" dur="750" fill="hold"/>
                                        <p:tgtEl>
                                          <p:spTgt spid="10"/>
                                        </p:tgtEl>
                                        <p:attrNameLst>
                                          <p:attrName>ppt_x</p:attrName>
                                        </p:attrNameLst>
                                      </p:cBhvr>
                                      <p:tavLst>
                                        <p:tav tm="0">
                                          <p:val>
                                            <p:strVal val="#ppt_x"/>
                                          </p:val>
                                        </p:tav>
                                        <p:tav tm="100000">
                                          <p:val>
                                            <p:strVal val="#ppt_x"/>
                                          </p:val>
                                        </p:tav>
                                      </p:tavLst>
                                    </p:anim>
                                    <p:anim calcmode="lin" valueType="num">
                                      <p:cBhvr>
                                        <p:cTn id="30" dur="75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3000"/>
                            </p:stCondLst>
                            <p:childTnLst>
                              <p:par>
                                <p:cTn id="36" presetID="12" presetClass="entr" presetSubtype="2"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left)">
                                      <p:cBhvr>
                                        <p:cTn id="39" dur="500"/>
                                        <p:tgtEl>
                                          <p:spTgt spid="27"/>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par>
                          <p:cTn id="47" fill="hold">
                            <p:stCondLst>
                              <p:cond delay="4000"/>
                            </p:stCondLst>
                            <p:childTnLst>
                              <p:par>
                                <p:cTn id="48" presetID="47" presetClass="entr" presetSubtype="0"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750"/>
                                        <p:tgtEl>
                                          <p:spTgt spid="13"/>
                                        </p:tgtEl>
                                      </p:cBhvr>
                                    </p:animEffect>
                                    <p:anim calcmode="lin" valueType="num">
                                      <p:cBhvr>
                                        <p:cTn id="51" dur="750" fill="hold"/>
                                        <p:tgtEl>
                                          <p:spTgt spid="13"/>
                                        </p:tgtEl>
                                        <p:attrNameLst>
                                          <p:attrName>ppt_x</p:attrName>
                                        </p:attrNameLst>
                                      </p:cBhvr>
                                      <p:tavLst>
                                        <p:tav tm="0">
                                          <p:val>
                                            <p:strVal val="#ppt_x"/>
                                          </p:val>
                                        </p:tav>
                                        <p:tav tm="100000">
                                          <p:val>
                                            <p:strVal val="#ppt_x"/>
                                          </p:val>
                                        </p:tav>
                                      </p:tavLst>
                                    </p:anim>
                                    <p:anim calcmode="lin" valueType="num">
                                      <p:cBhvr>
                                        <p:cTn id="52" dur="75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4750"/>
                            </p:stCondLst>
                            <p:childTnLst>
                              <p:par>
                                <p:cTn id="54" presetID="47"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anim calcmode="lin" valueType="num">
                                      <p:cBhvr>
                                        <p:cTn id="57" dur="750" fill="hold"/>
                                        <p:tgtEl>
                                          <p:spTgt spid="35"/>
                                        </p:tgtEl>
                                        <p:attrNameLst>
                                          <p:attrName>ppt_x</p:attrName>
                                        </p:attrNameLst>
                                      </p:cBhvr>
                                      <p:tavLst>
                                        <p:tav tm="0">
                                          <p:val>
                                            <p:strVal val="#ppt_x"/>
                                          </p:val>
                                        </p:tav>
                                        <p:tav tm="100000">
                                          <p:val>
                                            <p:strVal val="#ppt_x"/>
                                          </p:val>
                                        </p:tav>
                                      </p:tavLst>
                                    </p:anim>
                                    <p:anim calcmode="lin" valueType="num">
                                      <p:cBhvr>
                                        <p:cTn id="58" dur="75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47" presetClass="entr" presetSubtype="0"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750"/>
                                        <p:tgtEl>
                                          <p:spTgt spid="41"/>
                                        </p:tgtEl>
                                      </p:cBhvr>
                                    </p:animEffect>
                                    <p:anim calcmode="lin" valueType="num">
                                      <p:cBhvr>
                                        <p:cTn id="63" dur="750" fill="hold"/>
                                        <p:tgtEl>
                                          <p:spTgt spid="41"/>
                                        </p:tgtEl>
                                        <p:attrNameLst>
                                          <p:attrName>ppt_x</p:attrName>
                                        </p:attrNameLst>
                                      </p:cBhvr>
                                      <p:tavLst>
                                        <p:tav tm="0">
                                          <p:val>
                                            <p:strVal val="#ppt_x"/>
                                          </p:val>
                                        </p:tav>
                                        <p:tav tm="100000">
                                          <p:val>
                                            <p:strVal val="#ppt_x"/>
                                          </p:val>
                                        </p:tav>
                                      </p:tavLst>
                                    </p:anim>
                                    <p:anim calcmode="lin" valueType="num">
                                      <p:cBhvr>
                                        <p:cTn id="64"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accent1"/>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7100046" y="1761564"/>
            <a:ext cx="3523130" cy="0"/>
          </a:xfrm>
          <a:prstGeom prst="line">
            <a:avLst/>
          </a:prstGeom>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grpSp>
      <p:cxnSp>
        <p:nvCxnSpPr>
          <p:cNvPr id="27" name="Straight Connector 26"/>
          <p:cNvCxnSpPr/>
          <p:nvPr/>
        </p:nvCxnSpPr>
        <p:spPr>
          <a:xfrm>
            <a:off x="1138061" y="4101353"/>
            <a:ext cx="3523130" cy="0"/>
          </a:xfrm>
          <a:prstGeom prst="line">
            <a:avLst/>
          </a:prstGeom>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grpSp>
      <p:grpSp>
        <p:nvGrpSpPr>
          <p:cNvPr id="22" name="Group 21"/>
          <p:cNvGrpSpPr/>
          <p:nvPr/>
        </p:nvGrpSpPr>
        <p:grpSpPr>
          <a:xfrm>
            <a:off x="5553632" y="486844"/>
            <a:ext cx="645461" cy="328649"/>
            <a:chOff x="2944903" y="2507878"/>
            <a:chExt cx="645461" cy="328649"/>
          </a:xfrm>
          <a:solidFill>
            <a:schemeClr val="accent1"/>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 Box 10"/>
          <p:cNvSpPr txBox="1">
            <a:spLocks noChangeArrowheads="1"/>
          </p:cNvSpPr>
          <p:nvPr/>
        </p:nvSpPr>
        <p:spPr bwMode="auto">
          <a:xfrm>
            <a:off x="8289558" y="4962087"/>
            <a:ext cx="3530016" cy="1477328"/>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FINISHING</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55509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225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587" y="-1582336"/>
            <a:ext cx="8470961" cy="84709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5824" y="-1561189"/>
            <a:ext cx="8750239" cy="875023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24064"/>
            <a:ext cx="3450058" cy="69126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Off-page Connector 2"/>
          <p:cNvSpPr/>
          <p:nvPr/>
        </p:nvSpPr>
        <p:spPr>
          <a:xfrm>
            <a:off x="9101890" y="2813930"/>
            <a:ext cx="854242" cy="854242"/>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800" dirty="0">
                <a:solidFill>
                  <a:schemeClr val="tx1"/>
                </a:solidFill>
                <a:latin typeface="Modern Pictograms" pitchFamily="50" charset="0"/>
              </a:rPr>
              <a:t>)</a:t>
            </a:r>
            <a:endParaRPr lang="en-US" sz="4800" dirty="0">
              <a:solidFill>
                <a:schemeClr val="tx1"/>
              </a:solidFill>
            </a:endParaRPr>
          </a:p>
        </p:txBody>
      </p:sp>
      <p:sp>
        <p:nvSpPr>
          <p:cNvPr id="8" name="Flowchart: Off-page Connector 7"/>
          <p:cNvSpPr/>
          <p:nvPr/>
        </p:nvSpPr>
        <p:spPr>
          <a:xfrm>
            <a:off x="10642661" y="5781719"/>
            <a:ext cx="854242" cy="854242"/>
          </a:xfrm>
          <a:prstGeom prst="flowChartOffpage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400" dirty="0" smtClean="0">
                <a:latin typeface="Sosa" pitchFamily="2" charset="0"/>
              </a:rPr>
              <a:t>Y</a:t>
            </a:r>
            <a:endParaRPr lang="en-US" sz="4400" spc="-200" dirty="0">
              <a:solidFill>
                <a:schemeClr val="bg1"/>
              </a:solidFill>
              <a:latin typeface="Elephant" pitchFamily="18" charset="0"/>
              <a:cs typeface="WC Mano Negra Bta"/>
            </a:endParaRPr>
          </a:p>
        </p:txBody>
      </p:sp>
      <p:sp>
        <p:nvSpPr>
          <p:cNvPr id="9" name="Flowchart: Off-page Connector 8"/>
          <p:cNvSpPr/>
          <p:nvPr/>
        </p:nvSpPr>
        <p:spPr>
          <a:xfrm>
            <a:off x="4298008" y="1677675"/>
            <a:ext cx="731192" cy="731192"/>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Sosa" pitchFamily="2" charset="0"/>
              </a:rPr>
              <a:t>e</a:t>
            </a:r>
            <a:endParaRPr lang="en-US" sz="2800" spc="-200" dirty="0">
              <a:solidFill>
                <a:schemeClr val="bg1"/>
              </a:solidFill>
              <a:latin typeface="Elephant" pitchFamily="18" charset="0"/>
              <a:cs typeface="WC Mano Negra Bta"/>
            </a:endParaRPr>
          </a:p>
        </p:txBody>
      </p:sp>
      <p:sp>
        <p:nvSpPr>
          <p:cNvPr id="10" name="Flowchart: Off-page Connector 9"/>
          <p:cNvSpPr/>
          <p:nvPr/>
        </p:nvSpPr>
        <p:spPr>
          <a:xfrm>
            <a:off x="6729482" y="48126"/>
            <a:ext cx="505326" cy="505326"/>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smtClean="0">
                <a:solidFill>
                  <a:schemeClr val="tx1"/>
                </a:solidFill>
                <a:latin typeface="Sosa" pitchFamily="2" charset="0"/>
              </a:rPr>
              <a:t>[</a:t>
            </a:r>
            <a:endParaRPr lang="en-US" sz="2400" dirty="0">
              <a:solidFill>
                <a:schemeClr val="tx1"/>
              </a:solidFill>
            </a:endParaRPr>
          </a:p>
        </p:txBody>
      </p:sp>
      <p:sp>
        <p:nvSpPr>
          <p:cNvPr id="11" name="AutoShape 12"/>
          <p:cNvSpPr>
            <a:spLocks/>
          </p:cNvSpPr>
          <p:nvPr/>
        </p:nvSpPr>
        <p:spPr bwMode="auto">
          <a:xfrm>
            <a:off x="5628837" y="2004485"/>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2" name="AutoShape 16"/>
          <p:cNvSpPr>
            <a:spLocks/>
          </p:cNvSpPr>
          <p:nvPr/>
        </p:nvSpPr>
        <p:spPr bwMode="auto">
          <a:xfrm>
            <a:off x="5628837" y="1739080"/>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1"/>
                </a:solidFill>
                <a:cs typeface="League Gothic" charset="0"/>
              </a:rPr>
              <a:t>TITLE EXAMPLE HERE</a:t>
            </a:r>
            <a:endParaRPr lang="es-ES" b="1" dirty="0">
              <a:solidFill>
                <a:schemeClr val="accent1"/>
              </a:solidFill>
              <a:cs typeface="League Gothic" charset="0"/>
            </a:endParaRPr>
          </a:p>
        </p:txBody>
      </p:sp>
      <p:sp>
        <p:nvSpPr>
          <p:cNvPr id="13" name="AutoShape 12"/>
          <p:cNvSpPr>
            <a:spLocks/>
          </p:cNvSpPr>
          <p:nvPr/>
        </p:nvSpPr>
        <p:spPr bwMode="auto">
          <a:xfrm>
            <a:off x="7754843" y="313531"/>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4" name="AutoShape 16"/>
          <p:cNvSpPr>
            <a:spLocks/>
          </p:cNvSpPr>
          <p:nvPr/>
        </p:nvSpPr>
        <p:spPr bwMode="auto">
          <a:xfrm>
            <a:off x="7754843" y="48126"/>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4"/>
                </a:solidFill>
                <a:cs typeface="League Gothic" charset="0"/>
              </a:rPr>
              <a:t>TITLE EXAMPLE HERE</a:t>
            </a:r>
            <a:endParaRPr lang="es-ES" b="1" dirty="0">
              <a:solidFill>
                <a:schemeClr val="accent4"/>
              </a:solidFill>
              <a:cs typeface="League Gothic" charset="0"/>
            </a:endParaRPr>
          </a:p>
        </p:txBody>
      </p:sp>
      <p:sp>
        <p:nvSpPr>
          <p:cNvPr id="15" name="AutoShape 12"/>
          <p:cNvSpPr>
            <a:spLocks/>
          </p:cNvSpPr>
          <p:nvPr/>
        </p:nvSpPr>
        <p:spPr bwMode="auto">
          <a:xfrm>
            <a:off x="6590574" y="3257593"/>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6" name="AutoShape 16"/>
          <p:cNvSpPr>
            <a:spLocks/>
          </p:cNvSpPr>
          <p:nvPr/>
        </p:nvSpPr>
        <p:spPr bwMode="auto">
          <a:xfrm>
            <a:off x="6590574" y="2992188"/>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2"/>
                </a:solidFill>
                <a:cs typeface="League Gothic" charset="0"/>
              </a:rPr>
              <a:t>TITLE EXAMPLE HERE</a:t>
            </a:r>
            <a:endParaRPr lang="es-ES" b="1" dirty="0">
              <a:solidFill>
                <a:schemeClr val="accent2"/>
              </a:solidFill>
              <a:cs typeface="League Gothic" charset="0"/>
            </a:endParaRPr>
          </a:p>
        </p:txBody>
      </p:sp>
      <p:sp>
        <p:nvSpPr>
          <p:cNvPr id="17" name="AutoShape 12"/>
          <p:cNvSpPr>
            <a:spLocks/>
          </p:cNvSpPr>
          <p:nvPr/>
        </p:nvSpPr>
        <p:spPr bwMode="auto">
          <a:xfrm>
            <a:off x="8404303" y="6080464"/>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8" name="AutoShape 16"/>
          <p:cNvSpPr>
            <a:spLocks/>
          </p:cNvSpPr>
          <p:nvPr/>
        </p:nvSpPr>
        <p:spPr bwMode="auto">
          <a:xfrm>
            <a:off x="8404303" y="5815059"/>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6"/>
                </a:solidFill>
                <a:cs typeface="League Gothic" charset="0"/>
              </a:rPr>
              <a:t>TITLE EXAMPLE HERE</a:t>
            </a:r>
            <a:endParaRPr lang="es-ES" b="1" dirty="0">
              <a:solidFill>
                <a:schemeClr val="accent6"/>
              </a:solidFill>
              <a:cs typeface="League Gothic" charset="0"/>
            </a:endParaRPr>
          </a:p>
        </p:txBody>
      </p:sp>
      <p:sp>
        <p:nvSpPr>
          <p:cNvPr id="19" name="Rectangle 18"/>
          <p:cNvSpPr/>
          <p:nvPr/>
        </p:nvSpPr>
        <p:spPr>
          <a:xfrm>
            <a:off x="555350" y="3726719"/>
            <a:ext cx="2339359" cy="584775"/>
          </a:xfrm>
          <a:prstGeom prst="rect">
            <a:avLst/>
          </a:prstGeom>
        </p:spPr>
        <p:txBody>
          <a:bodyPr wrap="square">
            <a:spAutoFit/>
          </a:bodyPr>
          <a:lstStyle/>
          <a:p>
            <a:pPr algn="ctr"/>
            <a:r>
              <a:rPr lang="en-US" sz="3200" dirty="0" smtClean="0">
                <a:solidFill>
                  <a:schemeClr val="tx1">
                    <a:lumMod val="95000"/>
                  </a:schemeClr>
                </a:solidFill>
                <a:latin typeface="Rockwell" panose="02060603020205020403" pitchFamily="18" charset="0"/>
              </a:rPr>
              <a:t>Our Story</a:t>
            </a:r>
            <a:endParaRPr lang="en-US" sz="3200" dirty="0">
              <a:solidFill>
                <a:schemeClr val="tx1">
                  <a:lumMod val="95000"/>
                </a:schemeClr>
              </a:solidFill>
              <a:latin typeface="Rockwell" panose="02060603020205020403" pitchFamily="18" charset="0"/>
            </a:endParaRPr>
          </a:p>
        </p:txBody>
      </p:sp>
      <p:sp>
        <p:nvSpPr>
          <p:cNvPr id="20" name="Rectangle 19"/>
          <p:cNvSpPr/>
          <p:nvPr/>
        </p:nvSpPr>
        <p:spPr>
          <a:xfrm>
            <a:off x="425619" y="4276539"/>
            <a:ext cx="2598821" cy="1384995"/>
          </a:xfrm>
          <a:prstGeom prst="rect">
            <a:avLst/>
          </a:prstGeom>
        </p:spPr>
        <p:txBody>
          <a:bodyPr wrap="square">
            <a:spAutoFit/>
          </a:bodyPr>
          <a:lstStyle/>
          <a:p>
            <a:pPr algn="ctr" defTabSz="323785">
              <a:lnSpc>
                <a:spcPct val="120000"/>
              </a:lnSpc>
              <a:spcBef>
                <a:spcPts val="850"/>
              </a:spcBef>
              <a:defRPr/>
            </a:pPr>
            <a:r>
              <a:rPr lang="es-ES" sz="1400" dirty="0" smtClean="0">
                <a:solidFill>
                  <a:schemeClr val="tx1">
                    <a:lumMod val="95000"/>
                  </a:schemeClr>
                </a:solidFill>
                <a:latin typeface="Lato" charset="0"/>
                <a:cs typeface="Lato" charset="0"/>
                <a:sym typeface="Lato" charset="0"/>
              </a:rPr>
              <a:t>Nunc </a:t>
            </a:r>
            <a:r>
              <a:rPr lang="es-ES" sz="1400" dirty="0">
                <a:solidFill>
                  <a:schemeClr val="tx1">
                    <a:lumMod val="95000"/>
                  </a:schemeClr>
                </a:solidFill>
                <a:latin typeface="Lato" charset="0"/>
                <a:cs typeface="Lato" charset="0"/>
                <a:sym typeface="Lato" charset="0"/>
              </a:rPr>
              <a:t>ut </a:t>
            </a:r>
            <a:r>
              <a:rPr lang="es-ES" sz="1400" dirty="0" err="1">
                <a:solidFill>
                  <a:schemeClr val="tx1">
                    <a:lumMod val="95000"/>
                  </a:schemeClr>
                </a:solidFill>
                <a:latin typeface="Lato" charset="0"/>
                <a:cs typeface="Lato" charset="0"/>
                <a:sym typeface="Lato" charset="0"/>
              </a:rPr>
              <a:t>quam</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adipiscing</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elementum</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enim</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ac</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ullamcorper</a:t>
            </a:r>
            <a:r>
              <a:rPr lang="es-ES" sz="1400" dirty="0">
                <a:solidFill>
                  <a:schemeClr val="tx1">
                    <a:lumMod val="95000"/>
                  </a:schemeClr>
                </a:solidFill>
                <a:latin typeface="Lato" charset="0"/>
                <a:cs typeface="Lato" charset="0"/>
                <a:sym typeface="Lato" charset="0"/>
              </a:rPr>
              <a:t> magna. </a:t>
            </a:r>
            <a:r>
              <a:rPr lang="es-ES" sz="1400" dirty="0" err="1">
                <a:solidFill>
                  <a:schemeClr val="tx1">
                    <a:lumMod val="95000"/>
                  </a:schemeClr>
                </a:solidFill>
                <a:latin typeface="Lato" charset="0"/>
                <a:cs typeface="Lato" charset="0"/>
                <a:sym typeface="Lato" charset="0"/>
              </a:rPr>
              <a:t>Curabitur</a:t>
            </a:r>
            <a:r>
              <a:rPr lang="es-ES" sz="1400" dirty="0">
                <a:solidFill>
                  <a:schemeClr val="tx1">
                    <a:lumMod val="95000"/>
                  </a:schemeClr>
                </a:solidFill>
                <a:latin typeface="Lato" charset="0"/>
                <a:cs typeface="Lato" charset="0"/>
                <a:sym typeface="Lato" charset="0"/>
              </a:rPr>
              <a:t> a </a:t>
            </a:r>
            <a:r>
              <a:rPr lang="es-ES" sz="1400" dirty="0" err="1">
                <a:solidFill>
                  <a:schemeClr val="tx1">
                    <a:lumMod val="95000"/>
                  </a:schemeClr>
                </a:solidFill>
                <a:latin typeface="Lato" charset="0"/>
                <a:cs typeface="Lato" charset="0"/>
                <a:sym typeface="Lato" charset="0"/>
              </a:rPr>
              <a:t>felis</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eu</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tellus</a:t>
            </a:r>
            <a:r>
              <a:rPr lang="es-ES" sz="1400" dirty="0">
                <a:solidFill>
                  <a:schemeClr val="tx1">
                    <a:lumMod val="95000"/>
                  </a:schemeClr>
                </a:solidFill>
                <a:latin typeface="Lato" charset="0"/>
                <a:cs typeface="Lato" charset="0"/>
                <a:sym typeface="Lato" charset="0"/>
              </a:rPr>
              <a:t> </a:t>
            </a:r>
            <a:r>
              <a:rPr lang="es-ES" sz="1400" dirty="0" err="1">
                <a:solidFill>
                  <a:schemeClr val="tx1">
                    <a:lumMod val="95000"/>
                  </a:schemeClr>
                </a:solidFill>
                <a:latin typeface="Lato" charset="0"/>
                <a:cs typeface="Lato" charset="0"/>
                <a:sym typeface="Lato" charset="0"/>
              </a:rPr>
              <a:t>tincidunt</a:t>
            </a:r>
            <a:r>
              <a:rPr lang="es-ES" sz="1400" dirty="0">
                <a:solidFill>
                  <a:schemeClr val="tx1">
                    <a:lumMod val="95000"/>
                  </a:schemeClr>
                </a:solidFill>
                <a:latin typeface="Lato" charset="0"/>
                <a:cs typeface="Lato" charset="0"/>
                <a:sym typeface="Lato" charset="0"/>
              </a:rPr>
              <a:t> </a:t>
            </a:r>
            <a:r>
              <a:rPr lang="es-ES" sz="1400" dirty="0" err="1" smtClean="0">
                <a:solidFill>
                  <a:schemeClr val="tx1">
                    <a:lumMod val="95000"/>
                  </a:schemeClr>
                </a:solidFill>
                <a:latin typeface="Lato" charset="0"/>
                <a:cs typeface="Lato" charset="0"/>
                <a:sym typeface="Lato" charset="0"/>
              </a:rPr>
              <a:t>rhoncus</a:t>
            </a:r>
            <a:r>
              <a:rPr lang="es-ES" sz="1400" dirty="0" smtClean="0">
                <a:solidFill>
                  <a:schemeClr val="tx1">
                    <a:lumMod val="95000"/>
                  </a:schemeClr>
                </a:solidFill>
                <a:latin typeface="Lato" charset="0"/>
                <a:cs typeface="Lato" charset="0"/>
                <a:sym typeface="Lato" charset="0"/>
              </a:rPr>
              <a:t>.</a:t>
            </a:r>
            <a:endParaRPr lang="es-ES" sz="1400" dirty="0">
              <a:solidFill>
                <a:schemeClr val="tx1">
                  <a:lumMod val="95000"/>
                </a:schemeClr>
              </a:solidFill>
              <a:cs typeface="League Gothic" charset="0"/>
            </a:endParaRPr>
          </a:p>
        </p:txBody>
      </p:sp>
      <p:pic>
        <p:nvPicPr>
          <p:cNvPr id="1030"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602" y="165738"/>
            <a:ext cx="3238854" cy="3592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24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1000"/>
                                        <p:tgtEl>
                                          <p:spTgt spid="1030"/>
                                        </p:tgtEl>
                                      </p:cBhvr>
                                    </p:animEffect>
                                    <p:anim calcmode="lin" valueType="num">
                                      <p:cBhvr>
                                        <p:cTn id="16" dur="1000" fill="hold"/>
                                        <p:tgtEl>
                                          <p:spTgt spid="1030"/>
                                        </p:tgtEl>
                                        <p:attrNameLst>
                                          <p:attrName>ppt_x</p:attrName>
                                        </p:attrNameLst>
                                      </p:cBhvr>
                                      <p:tavLst>
                                        <p:tav tm="0">
                                          <p:val>
                                            <p:strVal val="#ppt_x"/>
                                          </p:val>
                                        </p:tav>
                                        <p:tav tm="100000">
                                          <p:val>
                                            <p:strVal val="#ppt_x"/>
                                          </p:val>
                                        </p:tav>
                                      </p:tavLst>
                                    </p:anim>
                                    <p:anim calcmode="lin" valueType="num">
                                      <p:cBhvr>
                                        <p:cTn id="17" dur="1000" fill="hold"/>
                                        <p:tgtEl>
                                          <p:spTgt spid="1030"/>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1029"/>
                                        </p:tgtEl>
                                        <p:attrNameLst>
                                          <p:attrName>style.visibility</p:attrName>
                                        </p:attrNameLst>
                                      </p:cBhvr>
                                      <p:to>
                                        <p:strVal val="visible"/>
                                      </p:to>
                                    </p:set>
                                    <p:animEffect transition="in" filter="wipe(down)">
                                      <p:cBhvr>
                                        <p:cTn id="20" dur="1750"/>
                                        <p:tgtEl>
                                          <p:spTgt spid="1029"/>
                                        </p:tgtEl>
                                      </p:cBhvr>
                                    </p:animEffect>
                                  </p:childTnLst>
                                </p:cTn>
                              </p:par>
                              <p:par>
                                <p:cTn id="21" presetID="22" presetClass="entr" presetSubtype="4"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wipe(down)">
                                      <p:cBhvr>
                                        <p:cTn id="23" dur="1750"/>
                                        <p:tgtEl>
                                          <p:spTgt spid="1028"/>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2250"/>
                            </p:stCondLst>
                            <p:childTnLst>
                              <p:par>
                                <p:cTn id="41" presetID="53" presetClass="entr" presetSubtype="16"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2750"/>
                            </p:stCondLst>
                            <p:childTnLst>
                              <p:par>
                                <p:cTn id="57" presetID="53" presetClass="entr" presetSubtype="16"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Effect transition="in" filter="fade">
                                      <p:cBhvr>
                                        <p:cTn id="71" dur="500"/>
                                        <p:tgtEl>
                                          <p:spTgt spid="12"/>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500" fill="hold"/>
                                        <p:tgtEl>
                                          <p:spTgt spid="13"/>
                                        </p:tgtEl>
                                        <p:attrNameLst>
                                          <p:attrName>ppt_w</p:attrName>
                                        </p:attrNameLst>
                                      </p:cBhvr>
                                      <p:tavLst>
                                        <p:tav tm="0">
                                          <p:val>
                                            <p:fltVal val="0"/>
                                          </p:val>
                                        </p:tav>
                                        <p:tav tm="100000">
                                          <p:val>
                                            <p:strVal val="#ppt_w"/>
                                          </p:val>
                                        </p:tav>
                                      </p:tavLst>
                                    </p:anim>
                                    <p:anim calcmode="lin" valueType="num">
                                      <p:cBhvr>
                                        <p:cTn id="81" dur="500" fill="hold"/>
                                        <p:tgtEl>
                                          <p:spTgt spid="13"/>
                                        </p:tgtEl>
                                        <p:attrNameLst>
                                          <p:attrName>ppt_h</p:attrName>
                                        </p:attrNameLst>
                                      </p:cBhvr>
                                      <p:tavLst>
                                        <p:tav tm="0">
                                          <p:val>
                                            <p:fltVal val="0"/>
                                          </p:val>
                                        </p:tav>
                                        <p:tav tm="100000">
                                          <p:val>
                                            <p:strVal val="#ppt_h"/>
                                          </p:val>
                                        </p:tav>
                                      </p:tavLst>
                                    </p:anim>
                                    <p:animEffect transition="in" filter="fade">
                                      <p:cBhvr>
                                        <p:cTn id="82" dur="500"/>
                                        <p:tgtEl>
                                          <p:spTgt spid="1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212282"/>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 name="Group 4"/>
          <p:cNvGrpSpPr/>
          <p:nvPr/>
        </p:nvGrpSpPr>
        <p:grpSpPr>
          <a:xfrm>
            <a:off x="2763967" y="4379490"/>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4580656" y="1212282"/>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 </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adipiscing elit.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oup 10"/>
          <p:cNvGrpSpPr/>
          <p:nvPr/>
        </p:nvGrpSpPr>
        <p:grpSpPr>
          <a:xfrm>
            <a:off x="6416568" y="4379490"/>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oup 13"/>
          <p:cNvGrpSpPr/>
          <p:nvPr/>
        </p:nvGrpSpPr>
        <p:grpSpPr>
          <a:xfrm>
            <a:off x="8233257" y="1212282"/>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7" name="Straight Connector 16"/>
          <p:cNvCxnSpPr/>
          <p:nvPr/>
        </p:nvCxnSpPr>
        <p:spPr>
          <a:xfrm>
            <a:off x="600075" y="3668293"/>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38100" dist="38100" dir="2700000" algn="tl">
                    <a:srgbClr val="000000">
                      <a:alpha val="43137"/>
                    </a:srgbClr>
                  </a:outerShdw>
                </a:effectLst>
                <a:latin typeface="Sosa" pitchFamily="2" charset="0"/>
              </a:rPr>
              <a:t>E</a:t>
            </a:r>
          </a:p>
        </p:txBody>
      </p:sp>
      <p:sp>
        <p:nvSpPr>
          <p:cNvPr id="20" name="Oval 19"/>
          <p:cNvSpPr/>
          <p:nvPr/>
        </p:nvSpPr>
        <p:spPr>
          <a:xfrm>
            <a:off x="5744034"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206141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2010</a:t>
            </a:r>
            <a:endParaRPr lang="en-US" b="1" dirty="0">
              <a:solidFill>
                <a:schemeClr val="tx1">
                  <a:lumMod val="85000"/>
                  <a:lumOff val="15000"/>
                </a:schemeClr>
              </a:solidFill>
              <a:latin typeface="Rockwell" panose="02060603020205020403" pitchFamily="18" charset="0"/>
            </a:endParaRPr>
          </a:p>
        </p:txBody>
      </p:sp>
      <p:sp>
        <p:nvSpPr>
          <p:cNvPr id="24" name="Rectangle 23"/>
          <p:cNvSpPr/>
          <p:nvPr/>
        </p:nvSpPr>
        <p:spPr>
          <a:xfrm>
            <a:off x="3942361"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2012</a:t>
            </a:r>
            <a:endParaRPr lang="en-US" b="1" dirty="0">
              <a:solidFill>
                <a:schemeClr val="tx1">
                  <a:lumMod val="85000"/>
                  <a:lumOff val="15000"/>
                </a:schemeClr>
              </a:solidFill>
              <a:latin typeface="Rockwell" panose="02060603020205020403" pitchFamily="18" charset="0"/>
            </a:endParaRPr>
          </a:p>
        </p:txBody>
      </p:sp>
      <p:sp>
        <p:nvSpPr>
          <p:cNvPr id="25" name="Rectangle 24"/>
          <p:cNvSpPr/>
          <p:nvPr/>
        </p:nvSpPr>
        <p:spPr>
          <a:xfrm>
            <a:off x="7593605"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2016</a:t>
            </a:r>
            <a:endParaRPr lang="en-US" b="1" dirty="0">
              <a:solidFill>
                <a:schemeClr val="tx1">
                  <a:lumMod val="85000"/>
                  <a:lumOff val="15000"/>
                </a:schemeClr>
              </a:solidFill>
              <a:latin typeface="Rockwell" panose="02060603020205020403" pitchFamily="18" charset="0"/>
            </a:endParaRPr>
          </a:p>
        </p:txBody>
      </p:sp>
      <p:sp>
        <p:nvSpPr>
          <p:cNvPr id="26" name="Rectangle 25"/>
          <p:cNvSpPr/>
          <p:nvPr/>
        </p:nvSpPr>
        <p:spPr>
          <a:xfrm>
            <a:off x="9411651"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2018</a:t>
            </a:r>
            <a:endParaRPr lang="en-US" b="1" dirty="0">
              <a:solidFill>
                <a:schemeClr val="tx1">
                  <a:lumMod val="85000"/>
                  <a:lumOff val="15000"/>
                </a:schemeClr>
              </a:solidFill>
              <a:latin typeface="Rockwell" panose="02060603020205020403" pitchFamily="18" charset="0"/>
            </a:endParaRPr>
          </a:p>
        </p:txBody>
      </p:sp>
      <p:sp>
        <p:nvSpPr>
          <p:cNvPr id="27" name="Rectangle 26"/>
          <p:cNvSpPr/>
          <p:nvPr/>
        </p:nvSpPr>
        <p:spPr>
          <a:xfrm>
            <a:off x="575905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2014</a:t>
            </a:r>
            <a:endParaRPr lang="en-US"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750" fill="hold"/>
                                        <p:tgtEl>
                                          <p:spTgt spid="22"/>
                                        </p:tgtEl>
                                        <p:attrNameLst>
                                          <p:attrName>ppt_x</p:attrName>
                                        </p:attrNameLst>
                                      </p:cBhvr>
                                      <p:tavLst>
                                        <p:tav tm="0">
                                          <p:val>
                                            <p:strVal val="0-#ppt_w/2"/>
                                          </p:val>
                                        </p:tav>
                                        <p:tav tm="100000">
                                          <p:val>
                                            <p:strVal val="#ppt_x"/>
                                          </p:val>
                                        </p:tav>
                                      </p:tavLst>
                                    </p:anim>
                                    <p:anim calcmode="lin" valueType="num">
                                      <p:cBhvr additive="base">
                                        <p:cTn id="13" dur="75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0-#ppt_w/2"/>
                                          </p:val>
                                        </p:tav>
                                        <p:tav tm="100000">
                                          <p:val>
                                            <p:strVal val="#ppt_x"/>
                                          </p:val>
                                        </p:tav>
                                      </p:tavLst>
                                    </p:anim>
                                    <p:anim calcmode="lin" valueType="num">
                                      <p:cBhvr additive="base">
                                        <p:cTn id="26" dur="75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0-#ppt_w/2"/>
                                          </p:val>
                                        </p:tav>
                                        <p:tav tm="100000">
                                          <p:val>
                                            <p:strVal val="#ppt_x"/>
                                          </p:val>
                                        </p:tav>
                                      </p:tavLst>
                                    </p:anim>
                                    <p:anim calcmode="lin" valueType="num">
                                      <p:cBhvr additive="base">
                                        <p:cTn id="39" dur="75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0-#ppt_w/2"/>
                                          </p:val>
                                        </p:tav>
                                        <p:tav tm="100000">
                                          <p:val>
                                            <p:strVal val="#ppt_x"/>
                                          </p:val>
                                        </p:tav>
                                      </p:tavLst>
                                    </p:anim>
                                    <p:anim calcmode="lin" valueType="num">
                                      <p:cBhvr additive="base">
                                        <p:cTn id="52" dur="75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1462" y="2122830"/>
            <a:ext cx="10901600" cy="3785652"/>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smtClean="0">
                <a:solidFill>
                  <a:schemeClr val="tx1">
                    <a:lumMod val="50000"/>
                    <a:lumOff val="50000"/>
                  </a:schemeClr>
                </a:solidFill>
                <a:latin typeface="Liberation Sans" panose="020B0604020202020204" pitchFamily="34" charset="0"/>
              </a:rPr>
              <a:t>Neue</a:t>
            </a:r>
            <a:r>
              <a:rPr lang="en-US" sz="12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smtClean="0">
                <a:solidFill>
                  <a:schemeClr val="tx1">
                    <a:lumMod val="50000"/>
                    <a:lumOff val="50000"/>
                  </a:schemeClr>
                </a:solidFill>
                <a:latin typeface="Liberation Sans" panose="020B0604020202020204" pitchFamily="34" charset="0"/>
              </a:rPr>
              <a:t>Lorem</a:t>
            </a:r>
            <a:r>
              <a:rPr lang="en-US" sz="1200" kern="3000" spc="30" dirty="0" smtClean="0">
                <a:solidFill>
                  <a:schemeClr val="tx1">
                    <a:lumMod val="50000"/>
                    <a:lumOff val="50000"/>
                  </a:schemeClr>
                </a:solidFill>
                <a:latin typeface="Liberation Sans" panose="020B0604020202020204" pitchFamily="34" charset="0"/>
              </a:rPr>
              <a:t>. </a:t>
            </a:r>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6" name="Text Box 7"/>
          <p:cNvSpPr txBox="1">
            <a:spLocks noChangeArrowheads="1"/>
          </p:cNvSpPr>
          <p:nvPr/>
        </p:nvSpPr>
        <p:spPr bwMode="auto">
          <a:xfrm>
            <a:off x="3272611" y="456129"/>
            <a:ext cx="569085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One Column Text Slide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2530" y="2122830"/>
            <a:ext cx="4689986" cy="3600986"/>
          </a:xfrm>
          <a:prstGeom prst="rect">
            <a:avLst/>
          </a:prstGeom>
        </p:spPr>
        <p:txBody>
          <a:bodyPr wrap="square">
            <a:spAutoFit/>
          </a:bodyPr>
          <a:lstStyle/>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When </a:t>
            </a:r>
            <a:r>
              <a:rPr lang="en-US" sz="12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6" name="Rectangle 5"/>
          <p:cNvSpPr/>
          <p:nvPr/>
        </p:nvSpPr>
        <p:spPr>
          <a:xfrm>
            <a:off x="6598119" y="2122830"/>
            <a:ext cx="4689986" cy="3970318"/>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a:t>
            </a:r>
            <a:r>
              <a:rPr lang="en-US" sz="12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We </a:t>
            </a:r>
            <a:r>
              <a:rPr lang="en-US" sz="12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7" name="Text Box 7"/>
          <p:cNvSpPr txBox="1">
            <a:spLocks noChangeArrowheads="1"/>
          </p:cNvSpPr>
          <p:nvPr/>
        </p:nvSpPr>
        <p:spPr bwMode="auto">
          <a:xfrm>
            <a:off x="3152256" y="456129"/>
            <a:ext cx="593156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Two Columns Text Slide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9" name="Straight Connector 8"/>
          <p:cNvCxnSpPr/>
          <p:nvPr/>
        </p:nvCxnSpPr>
        <p:spPr>
          <a:xfrm>
            <a:off x="6078814" y="2122830"/>
            <a:ext cx="0" cy="3738324"/>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4758" y="1862456"/>
            <a:ext cx="10168759" cy="4496149"/>
          </a:xfrm>
          <a:prstGeom prst="rect">
            <a:avLst/>
          </a:prstGeom>
        </p:spPr>
        <p:txBody>
          <a:bodyPr wrap="square" numCol="3" spcCol="356616">
            <a:spAutoFit/>
          </a:bodyPr>
          <a:lstStyle/>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tellus</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Curabitur</a:t>
            </a:r>
            <a:r>
              <a:rPr lang="en-US" sz="1200" dirty="0" smtClean="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laoreet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nunc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Phasellus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lobortis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Sed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Nam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auctor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molestie</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ac, </a:t>
            </a:r>
            <a:r>
              <a:rPr lang="en-US" sz="1200" dirty="0" err="1">
                <a:solidFill>
                  <a:schemeClr val="tx1">
                    <a:lumMod val="50000"/>
                    <a:lumOff val="50000"/>
                  </a:schemeClr>
                </a:solidFill>
                <a:latin typeface="Liberation Sans"/>
              </a:rPr>
              <a:t>ultrices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dui.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odio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ullamcorper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eleifend</a:t>
            </a:r>
            <a:r>
              <a:rPr lang="en-US" sz="1200" dirty="0">
                <a:solidFill>
                  <a:schemeClr val="tx1">
                    <a:lumMod val="50000"/>
                    <a:lumOff val="50000"/>
                  </a:schemeClr>
                </a:solidFill>
                <a:latin typeface="Liberation Sans"/>
              </a:rPr>
              <a:t>, magna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elit, in </a:t>
            </a:r>
            <a:r>
              <a:rPr lang="en-US" sz="1200" dirty="0" err="1">
                <a:solidFill>
                  <a:schemeClr val="tx1">
                    <a:lumMod val="50000"/>
                    <a:lumOff val="50000"/>
                  </a:schemeClr>
                </a:solidFill>
                <a:latin typeface="Liberation Sans"/>
              </a:rPr>
              <a:t>porttitor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egestas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sollicitudin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ac. </a:t>
            </a: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Donec</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ligula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tincidunt</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sagittis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facilisis</a:t>
            </a:r>
            <a:r>
              <a:rPr lang="en-US" sz="1200" dirty="0">
                <a:solidFill>
                  <a:schemeClr val="tx1">
                    <a:lumMod val="50000"/>
                    <a:lumOff val="50000"/>
                  </a:schemeClr>
                </a:solidFill>
                <a:latin typeface="Liberation Sans"/>
              </a:rPr>
              <a:t> vitae.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Interdum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et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fames ac ante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primis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faucibus</a:t>
            </a:r>
            <a:r>
              <a:rPr lang="en-US" sz="1200" dirty="0" smtClean="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Nullam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dolor </a:t>
            </a:r>
            <a:r>
              <a:rPr lang="en-US" sz="1200" dirty="0" err="1">
                <a:solidFill>
                  <a:schemeClr val="tx1">
                    <a:lumMod val="50000"/>
                    <a:lumOff val="50000"/>
                  </a:schemeClr>
                </a:solidFill>
                <a:latin typeface="Liberation Sans"/>
              </a:rPr>
              <a:t>sapien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tempor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endParaRPr lang="en-US" sz="1200" dirty="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p>
        </p:txBody>
      </p:sp>
      <p:sp>
        <p:nvSpPr>
          <p:cNvPr id="4" name="Text Box 7"/>
          <p:cNvSpPr txBox="1">
            <a:spLocks noChangeArrowheads="1"/>
          </p:cNvSpPr>
          <p:nvPr/>
        </p:nvSpPr>
        <p:spPr bwMode="auto">
          <a:xfrm>
            <a:off x="3087336" y="456129"/>
            <a:ext cx="606140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Three </a:t>
            </a:r>
            <a:r>
              <a:rPr lang="en-CA" sz="4267" b="1" spc="-200" dirty="0" err="1" smtClean="0">
                <a:solidFill>
                  <a:schemeClr val="tx1">
                    <a:lumMod val="95000"/>
                  </a:schemeClr>
                </a:solidFill>
                <a:latin typeface="Open Sans" pitchFamily="34" charset="0"/>
                <a:ea typeface="Open Sans" pitchFamily="34" charset="0"/>
                <a:cs typeface="Open Sans" pitchFamily="34" charset="0"/>
              </a:rPr>
              <a:t>Coloum</a:t>
            </a:r>
            <a:r>
              <a:rPr lang="en-CA" sz="4267" b="1" spc="-200" dirty="0" smtClean="0">
                <a:solidFill>
                  <a:schemeClr val="tx1">
                    <a:lumMod val="95000"/>
                  </a:schemeClr>
                </a:solidFill>
                <a:latin typeface="Open Sans" pitchFamily="34" charset="0"/>
                <a:ea typeface="Open Sans" pitchFamily="34" charset="0"/>
                <a:cs typeface="Open Sans" pitchFamily="34" charset="0"/>
              </a:rPr>
              <a:t> Text Slide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1329579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Rectangle 5"/>
          <p:cNvSpPr/>
          <p:nvPr/>
        </p:nvSpPr>
        <p:spPr>
          <a:xfrm>
            <a:off x="6638461" y="2478704"/>
            <a:ext cx="4689986" cy="3416320"/>
          </a:xfrm>
          <a:prstGeom prst="rect">
            <a:avLst/>
          </a:prstGeom>
        </p:spPr>
        <p:txBody>
          <a:bodyPr wrap="square">
            <a:spAutoFit/>
          </a:bodyPr>
          <a:lstStyle/>
          <a:p>
            <a:r>
              <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9" name="Diagram 8"/>
          <p:cNvGraphicFramePr/>
          <p:nvPr>
            <p:extLst>
              <p:ext uri="{D42A27DB-BD31-4B8C-83A1-F6EECF244321}">
                <p14:modId xmlns:p14="http://schemas.microsoft.com/office/powerpoint/2010/main" val="2942931745"/>
              </p:ext>
            </p:extLst>
          </p:nvPr>
        </p:nvGraphicFramePr>
        <p:xfrm>
          <a:off x="1174302" y="2317531"/>
          <a:ext cx="4012562" cy="3505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Text And Image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0" name="Straight Connector 9"/>
          <p:cNvCxnSpPr/>
          <p:nvPr/>
        </p:nvCxnSpPr>
        <p:spPr>
          <a:xfrm>
            <a:off x="5988872" y="2122830"/>
            <a:ext cx="0" cy="4128068"/>
          </a:xfrm>
          <a:prstGeom prst="line">
            <a:avLst/>
          </a:prstGeo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9" grpId="0">
        <p:bldAsOne/>
      </p:bldGraphic>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pPr lvl="0"/>
            <a:r>
              <a:rPr lang="es-ES_tradnl" dirty="0" err="1">
                <a:solidFill>
                  <a:schemeClr val="tx1">
                    <a:lumMod val="95000"/>
                  </a:schemeClr>
                </a:solidFill>
              </a:rPr>
              <a:t>Numeric</a:t>
            </a:r>
            <a:r>
              <a:rPr lang="es-ES_tradnl" dirty="0">
                <a:solidFill>
                  <a:schemeClr val="tx1">
                    <a:lumMod val="95000"/>
                  </a:schemeClr>
                </a:solidFill>
              </a:rPr>
              <a:t> </a:t>
            </a:r>
            <a:r>
              <a:rPr lang="es-ES_tradnl" dirty="0" err="1">
                <a:solidFill>
                  <a:schemeClr val="tx1">
                    <a:lumMod val="95000"/>
                  </a:schemeClr>
                </a:solidFill>
              </a:rPr>
              <a:t>List</a:t>
            </a:r>
            <a:r>
              <a:rPr lang="es-ES_tradnl" dirty="0">
                <a:solidFill>
                  <a:schemeClr val="tx1">
                    <a:lumMod val="95000"/>
                  </a:schemeClr>
                </a:solidFill>
              </a:rPr>
              <a:t> </a:t>
            </a:r>
            <a:r>
              <a:rPr lang="es-ES_tradnl" dirty="0" err="1" smtClean="0">
                <a:solidFill>
                  <a:schemeClr val="tx1">
                    <a:lumMod val="95000"/>
                  </a:schemeClr>
                </a:solidFill>
              </a:rPr>
              <a:t>Example</a:t>
            </a:r>
            <a:endParaRPr lang="es-ES_tradnl" dirty="0">
              <a:solidFill>
                <a:schemeClr val="tx1">
                  <a:lumMod val="95000"/>
                </a:schemeClr>
              </a:solidFill>
            </a:endParaRPr>
          </a:p>
        </p:txBody>
      </p:sp>
      <p:sp>
        <p:nvSpPr>
          <p:cNvPr id="3" name="Text Placeholder 2"/>
          <p:cNvSpPr>
            <a:spLocks noGrp="1"/>
          </p:cNvSpPr>
          <p:nvPr>
            <p:ph type="body" sz="quarter" idx="19"/>
          </p:nvPr>
        </p:nvSpPr>
        <p:spPr/>
        <p:txBody>
          <a:bodyPr/>
          <a:lstStyle/>
          <a:p>
            <a:pPr lvl="0"/>
            <a:r>
              <a:rPr lang="en-US" dirty="0" err="1">
                <a:solidFill>
                  <a:schemeClr val="tx1">
                    <a:lumMod val="95000"/>
                  </a:schemeClr>
                </a:solidFill>
              </a:rPr>
              <a:t>Nullam</a:t>
            </a:r>
            <a:r>
              <a:rPr lang="en-US" dirty="0">
                <a:solidFill>
                  <a:schemeClr val="tx1">
                    <a:lumMod val="95000"/>
                  </a:schemeClr>
                </a:solidFill>
              </a:rPr>
              <a:t> </a:t>
            </a:r>
            <a:r>
              <a:rPr lang="en-US" dirty="0" err="1">
                <a:solidFill>
                  <a:schemeClr val="tx1">
                    <a:lumMod val="95000"/>
                  </a:schemeClr>
                </a:solidFill>
              </a:rPr>
              <a:t>eu</a:t>
            </a:r>
            <a:r>
              <a:rPr lang="en-US" dirty="0">
                <a:solidFill>
                  <a:schemeClr val="tx1">
                    <a:lumMod val="95000"/>
                  </a:schemeClr>
                </a:solidFill>
              </a:rPr>
              <a:t> </a:t>
            </a:r>
            <a:r>
              <a:rPr lang="en-US" dirty="0" err="1">
                <a:solidFill>
                  <a:schemeClr val="tx1">
                    <a:lumMod val="95000"/>
                  </a:schemeClr>
                </a:solidFill>
              </a:rPr>
              <a:t>tempor</a:t>
            </a:r>
            <a:r>
              <a:rPr lang="en-US" dirty="0">
                <a:solidFill>
                  <a:schemeClr val="tx1">
                    <a:lumMod val="95000"/>
                  </a:schemeClr>
                </a:solidFill>
              </a:rPr>
              <a:t> </a:t>
            </a:r>
            <a:r>
              <a:rPr lang="en-US" dirty="0" err="1">
                <a:solidFill>
                  <a:schemeClr val="tx1">
                    <a:lumMod val="95000"/>
                  </a:schemeClr>
                </a:solidFill>
              </a:rPr>
              <a:t>purus</a:t>
            </a:r>
            <a:r>
              <a:rPr lang="en-US" dirty="0">
                <a:solidFill>
                  <a:schemeClr val="tx1">
                    <a:lumMod val="95000"/>
                  </a:schemeClr>
                </a:solidFill>
              </a:rPr>
              <a:t>. </a:t>
            </a:r>
            <a:r>
              <a:rPr lang="en-US" dirty="0" err="1">
                <a:solidFill>
                  <a:schemeClr val="tx1">
                    <a:lumMod val="95000"/>
                  </a:schemeClr>
                </a:solidFill>
              </a:rPr>
              <a:t>Nunc</a:t>
            </a:r>
            <a:r>
              <a:rPr lang="en-US" dirty="0">
                <a:solidFill>
                  <a:schemeClr val="tx1">
                    <a:lumMod val="95000"/>
                  </a:schemeClr>
                </a:solidFill>
              </a:rPr>
              <a:t> a </a:t>
            </a:r>
            <a:r>
              <a:rPr lang="en-US" dirty="0" err="1">
                <a:solidFill>
                  <a:schemeClr val="tx1">
                    <a:lumMod val="95000"/>
                  </a:schemeClr>
                </a:solidFill>
              </a:rPr>
              <a:t>leo</a:t>
            </a:r>
            <a:r>
              <a:rPr lang="en-US" dirty="0">
                <a:solidFill>
                  <a:schemeClr val="tx1">
                    <a:lumMod val="95000"/>
                  </a:schemeClr>
                </a:solidFill>
              </a:rPr>
              <a:t> magna, sit </a:t>
            </a:r>
            <a:r>
              <a:rPr lang="en-US" dirty="0" err="1">
                <a:solidFill>
                  <a:schemeClr val="tx1">
                    <a:lumMod val="95000"/>
                  </a:schemeClr>
                </a:solidFill>
              </a:rPr>
              <a:t>amet</a:t>
            </a:r>
            <a:r>
              <a:rPr lang="en-US" dirty="0">
                <a:solidFill>
                  <a:schemeClr val="tx1">
                    <a:lumMod val="95000"/>
                  </a:schemeClr>
                </a:solidFill>
              </a:rPr>
              <a:t> </a:t>
            </a:r>
            <a:r>
              <a:rPr lang="en-US" dirty="0" err="1">
                <a:solidFill>
                  <a:schemeClr val="tx1">
                    <a:lumMod val="95000"/>
                  </a:schemeClr>
                </a:solidFill>
              </a:rPr>
              <a:t>consequat</a:t>
            </a:r>
            <a:r>
              <a:rPr lang="en-US" dirty="0">
                <a:solidFill>
                  <a:schemeClr val="tx1">
                    <a:lumMod val="95000"/>
                  </a:schemeClr>
                </a:solidFill>
              </a:rPr>
              <a:t> </a:t>
            </a:r>
            <a:r>
              <a:rPr lang="en-US" dirty="0" err="1">
                <a:solidFill>
                  <a:schemeClr val="tx1">
                    <a:lumMod val="95000"/>
                  </a:schemeClr>
                </a:solidFill>
              </a:rPr>
              <a:t>risus</a:t>
            </a:r>
            <a:r>
              <a:rPr lang="en-US" dirty="0">
                <a:solidFill>
                  <a:schemeClr val="tx1">
                    <a:lumMod val="95000"/>
                  </a:schemeClr>
                </a:solidFill>
              </a:rPr>
              <a:t>. </a:t>
            </a:r>
            <a:r>
              <a:rPr lang="en-US" dirty="0" err="1">
                <a:solidFill>
                  <a:schemeClr val="tx1">
                    <a:lumMod val="95000"/>
                  </a:schemeClr>
                </a:solidFill>
              </a:rPr>
              <a:t>Etiam</a:t>
            </a:r>
            <a:r>
              <a:rPr lang="en-US" dirty="0">
                <a:solidFill>
                  <a:schemeClr val="tx1">
                    <a:lumMod val="95000"/>
                  </a:schemeClr>
                </a:solidFill>
              </a:rPr>
              <a:t> </a:t>
            </a:r>
            <a:r>
              <a:rPr lang="en-US" dirty="0" err="1">
                <a:solidFill>
                  <a:schemeClr val="tx1">
                    <a:lumMod val="95000"/>
                  </a:schemeClr>
                </a:solidFill>
              </a:rPr>
              <a:t>faucibus</a:t>
            </a:r>
            <a:r>
              <a:rPr lang="en-US" dirty="0">
                <a:solidFill>
                  <a:schemeClr val="tx1">
                    <a:lumMod val="95000"/>
                  </a:schemeClr>
                </a:solidFill>
              </a:rPr>
              <a:t> </a:t>
            </a:r>
            <a:r>
              <a:rPr lang="en-US" dirty="0" err="1">
                <a:solidFill>
                  <a:schemeClr val="tx1">
                    <a:lumMod val="95000"/>
                  </a:schemeClr>
                </a:solidFill>
              </a:rPr>
              <a:t>tortor</a:t>
            </a:r>
            <a:r>
              <a:rPr lang="en-US" dirty="0">
                <a:solidFill>
                  <a:schemeClr val="tx1">
                    <a:lumMod val="95000"/>
                  </a:schemeClr>
                </a:solidFill>
              </a:rPr>
              <a:t> a </a:t>
            </a:r>
            <a:r>
              <a:rPr lang="en-US" dirty="0" err="1">
                <a:solidFill>
                  <a:schemeClr val="tx1">
                    <a:lumMod val="95000"/>
                  </a:schemeClr>
                </a:solidFill>
              </a:rPr>
              <a:t>ipsum</a:t>
            </a:r>
            <a:r>
              <a:rPr lang="en-US" dirty="0">
                <a:solidFill>
                  <a:schemeClr val="tx1">
                    <a:lumMod val="95000"/>
                  </a:schemeClr>
                </a:solidFill>
              </a:rPr>
              <a:t> </a:t>
            </a:r>
            <a:r>
              <a:rPr lang="en-US" dirty="0" err="1">
                <a:solidFill>
                  <a:schemeClr val="tx1">
                    <a:lumMod val="95000"/>
                  </a:schemeClr>
                </a:solidFill>
              </a:rPr>
              <a:t>vehicula</a:t>
            </a:r>
            <a:r>
              <a:rPr lang="en-US" dirty="0">
                <a:solidFill>
                  <a:schemeClr val="tx1">
                    <a:lumMod val="95000"/>
                  </a:schemeClr>
                </a:solidFill>
              </a:rPr>
              <a:t> </a:t>
            </a:r>
            <a:r>
              <a:rPr lang="en-US" dirty="0" err="1">
                <a:solidFill>
                  <a:schemeClr val="tx1">
                    <a:lumMod val="95000"/>
                  </a:schemeClr>
                </a:solidFill>
              </a:rPr>
              <a:t>sed</a:t>
            </a:r>
            <a:r>
              <a:rPr lang="en-US" dirty="0">
                <a:solidFill>
                  <a:schemeClr val="tx1">
                    <a:lumMod val="95000"/>
                  </a:schemeClr>
                </a:solidFill>
              </a:rPr>
              <a:t> </a:t>
            </a:r>
            <a:r>
              <a:rPr lang="en-US" dirty="0" err="1">
                <a:solidFill>
                  <a:schemeClr val="tx1">
                    <a:lumMod val="95000"/>
                  </a:schemeClr>
                </a:solidFill>
              </a:rPr>
              <a:t>suscipit</a:t>
            </a:r>
            <a:r>
              <a:rPr lang="en-US" dirty="0" smtClean="0">
                <a:solidFill>
                  <a:schemeClr val="tx1">
                    <a:lumMod val="95000"/>
                  </a:schemeClr>
                </a:solidFill>
              </a:rPr>
              <a:t>.</a:t>
            </a:r>
            <a:endParaRPr lang="en-US" dirty="0">
              <a:solidFill>
                <a:schemeClr val="tx1">
                  <a:lumMod val="95000"/>
                </a:schemeClr>
              </a:solidFill>
            </a:endParaRPr>
          </a:p>
        </p:txBody>
      </p:sp>
      <p:sp>
        <p:nvSpPr>
          <p:cNvPr id="4" name="Text Placeholder 3"/>
          <p:cNvSpPr>
            <a:spLocks noGrp="1"/>
          </p:cNvSpPr>
          <p:nvPr>
            <p:ph type="body" sz="quarter" idx="17"/>
          </p:nvPr>
        </p:nvSpPr>
        <p:spPr/>
        <p:txBody>
          <a:bodyPr>
            <a:normAutofit lnSpcReduction="10000"/>
          </a:bodyPr>
          <a:lstStyle/>
          <a:p>
            <a:r>
              <a:rPr lang="en-US" dirty="0" smtClean="0"/>
              <a:t>01</a:t>
            </a:r>
            <a:endParaRPr lang="en-US" dirty="0"/>
          </a:p>
        </p:txBody>
      </p:sp>
      <p:sp>
        <p:nvSpPr>
          <p:cNvPr id="5" name="Text Placeholder 4"/>
          <p:cNvSpPr>
            <a:spLocks noGrp="1"/>
          </p:cNvSpPr>
          <p:nvPr>
            <p:ph type="body" sz="quarter" idx="20"/>
          </p:nvPr>
        </p:nvSpPr>
        <p:spPr/>
        <p:txBody>
          <a:bodyPr/>
          <a:lstStyle/>
          <a:p>
            <a:r>
              <a:rPr lang="en-US" dirty="0"/>
              <a:t>Subtitle </a:t>
            </a:r>
            <a:r>
              <a:rPr lang="en-US" dirty="0" smtClean="0"/>
              <a:t>Example</a:t>
            </a:r>
            <a:endParaRPr lang="en-US" dirty="0"/>
          </a:p>
        </p:txBody>
      </p:sp>
      <p:sp>
        <p:nvSpPr>
          <p:cNvPr id="6" name="Text Placeholder 5"/>
          <p:cNvSpPr>
            <a:spLocks noGrp="1"/>
          </p:cNvSpPr>
          <p:nvPr>
            <p:ph type="body" sz="quarter" idx="16"/>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7" name="Text Placeholder 6"/>
          <p:cNvSpPr>
            <a:spLocks noGrp="1"/>
          </p:cNvSpPr>
          <p:nvPr>
            <p:ph type="body" sz="quarter" idx="21"/>
          </p:nvPr>
        </p:nvSpPr>
        <p:spPr/>
        <p:txBody>
          <a:bodyPr>
            <a:normAutofit lnSpcReduction="10000"/>
          </a:bodyPr>
          <a:lstStyle/>
          <a:p>
            <a:r>
              <a:rPr lang="en-US" dirty="0" smtClean="0"/>
              <a:t>02</a:t>
            </a:r>
            <a:endParaRPr lang="en-US" dirty="0"/>
          </a:p>
        </p:txBody>
      </p:sp>
      <p:sp>
        <p:nvSpPr>
          <p:cNvPr id="8" name="Text Placeholder 7"/>
          <p:cNvSpPr>
            <a:spLocks noGrp="1"/>
          </p:cNvSpPr>
          <p:nvPr>
            <p:ph type="body" sz="quarter" idx="22"/>
          </p:nvPr>
        </p:nvSpPr>
        <p:spPr/>
        <p:txBody>
          <a:bodyPr/>
          <a:lstStyle/>
          <a:p>
            <a:r>
              <a:rPr lang="en-US" dirty="0"/>
              <a:t>Subtitle </a:t>
            </a:r>
            <a:r>
              <a:rPr lang="en-US" dirty="0" smtClean="0"/>
              <a:t>Example</a:t>
            </a:r>
            <a:endParaRPr lang="en-US" dirty="0"/>
          </a:p>
        </p:txBody>
      </p:sp>
      <p:sp>
        <p:nvSpPr>
          <p:cNvPr id="9" name="Text Placeholder 8"/>
          <p:cNvSpPr>
            <a:spLocks noGrp="1"/>
          </p:cNvSpPr>
          <p:nvPr>
            <p:ph type="body" sz="quarter" idx="23"/>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0" name="Text Placeholder 9"/>
          <p:cNvSpPr>
            <a:spLocks noGrp="1"/>
          </p:cNvSpPr>
          <p:nvPr>
            <p:ph type="body" sz="quarter" idx="24"/>
          </p:nvPr>
        </p:nvSpPr>
        <p:spPr/>
        <p:txBody>
          <a:bodyPr>
            <a:normAutofit lnSpcReduction="10000"/>
          </a:bodyPr>
          <a:lstStyle/>
          <a:p>
            <a:r>
              <a:rPr lang="en-US" dirty="0" smtClean="0"/>
              <a:t>03</a:t>
            </a:r>
            <a:endParaRPr lang="en-US" dirty="0"/>
          </a:p>
        </p:txBody>
      </p:sp>
      <p:sp>
        <p:nvSpPr>
          <p:cNvPr id="11" name="Text Placeholder 10"/>
          <p:cNvSpPr>
            <a:spLocks noGrp="1"/>
          </p:cNvSpPr>
          <p:nvPr>
            <p:ph type="body" sz="quarter" idx="25"/>
          </p:nvPr>
        </p:nvSpPr>
        <p:spPr/>
        <p:txBody>
          <a:bodyPr/>
          <a:lstStyle/>
          <a:p>
            <a:r>
              <a:rPr lang="en-US" dirty="0"/>
              <a:t>Subtitle </a:t>
            </a:r>
            <a:r>
              <a:rPr lang="en-US" dirty="0" smtClean="0"/>
              <a:t>Example</a:t>
            </a:r>
            <a:endParaRPr lang="en-US" dirty="0"/>
          </a:p>
        </p:txBody>
      </p:sp>
      <p:sp>
        <p:nvSpPr>
          <p:cNvPr id="12" name="Text Placeholder 11"/>
          <p:cNvSpPr>
            <a:spLocks noGrp="1"/>
          </p:cNvSpPr>
          <p:nvPr>
            <p:ph type="body" sz="quarter" idx="26"/>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3" name="Text Placeholder 12"/>
          <p:cNvSpPr>
            <a:spLocks noGrp="1"/>
          </p:cNvSpPr>
          <p:nvPr>
            <p:ph type="body" sz="quarter" idx="27"/>
          </p:nvPr>
        </p:nvSpPr>
        <p:spPr/>
        <p:txBody>
          <a:bodyPr>
            <a:normAutofit lnSpcReduction="10000"/>
          </a:bodyPr>
          <a:lstStyle/>
          <a:p>
            <a:r>
              <a:rPr lang="en-US" dirty="0" smtClean="0"/>
              <a:t>04</a:t>
            </a:r>
            <a:endParaRPr lang="en-US" dirty="0"/>
          </a:p>
        </p:txBody>
      </p:sp>
      <p:sp>
        <p:nvSpPr>
          <p:cNvPr id="14" name="Text Placeholder 13"/>
          <p:cNvSpPr>
            <a:spLocks noGrp="1"/>
          </p:cNvSpPr>
          <p:nvPr>
            <p:ph type="body" sz="quarter" idx="28"/>
          </p:nvPr>
        </p:nvSpPr>
        <p:spPr/>
        <p:txBody>
          <a:bodyPr/>
          <a:lstStyle/>
          <a:p>
            <a:r>
              <a:rPr lang="en-US" dirty="0"/>
              <a:t>Subtitle </a:t>
            </a:r>
            <a:r>
              <a:rPr lang="en-US" dirty="0" smtClean="0"/>
              <a:t>Example</a:t>
            </a:r>
            <a:endParaRPr lang="en-US" dirty="0"/>
          </a:p>
        </p:txBody>
      </p:sp>
      <p:sp>
        <p:nvSpPr>
          <p:cNvPr id="15" name="Text Placeholder 14"/>
          <p:cNvSpPr>
            <a:spLocks noGrp="1"/>
          </p:cNvSpPr>
          <p:nvPr>
            <p:ph type="body" sz="quarter" idx="29"/>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6" name="Text Placeholder 15"/>
          <p:cNvSpPr>
            <a:spLocks noGrp="1"/>
          </p:cNvSpPr>
          <p:nvPr>
            <p:ph type="body" sz="quarter" idx="30"/>
          </p:nvPr>
        </p:nvSpPr>
        <p:spPr/>
        <p:txBody>
          <a:bodyPr>
            <a:normAutofit lnSpcReduction="10000"/>
          </a:bodyPr>
          <a:lstStyle/>
          <a:p>
            <a:r>
              <a:rPr lang="en-US" dirty="0" smtClean="0"/>
              <a:t>05</a:t>
            </a:r>
            <a:endParaRPr lang="en-US" dirty="0"/>
          </a:p>
        </p:txBody>
      </p:sp>
      <p:sp>
        <p:nvSpPr>
          <p:cNvPr id="17" name="Text Placeholder 16"/>
          <p:cNvSpPr>
            <a:spLocks noGrp="1"/>
          </p:cNvSpPr>
          <p:nvPr>
            <p:ph type="body" sz="quarter" idx="31"/>
          </p:nvPr>
        </p:nvSpPr>
        <p:spPr/>
        <p:txBody>
          <a:bodyPr/>
          <a:lstStyle/>
          <a:p>
            <a:r>
              <a:rPr lang="en-US" dirty="0"/>
              <a:t>Subtitle </a:t>
            </a:r>
            <a:r>
              <a:rPr lang="en-US" dirty="0" smtClean="0"/>
              <a:t>Example</a:t>
            </a:r>
            <a:endParaRPr lang="en-US" dirty="0"/>
          </a:p>
        </p:txBody>
      </p:sp>
      <p:sp>
        <p:nvSpPr>
          <p:cNvPr id="18" name="Text Placeholder 17"/>
          <p:cNvSpPr>
            <a:spLocks noGrp="1"/>
          </p:cNvSpPr>
          <p:nvPr>
            <p:ph type="body" sz="quarter" idx="32"/>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9" name="Text Placeholder 18"/>
          <p:cNvSpPr>
            <a:spLocks noGrp="1"/>
          </p:cNvSpPr>
          <p:nvPr>
            <p:ph type="body" sz="quarter" idx="33"/>
          </p:nvPr>
        </p:nvSpPr>
        <p:spPr/>
        <p:txBody>
          <a:bodyPr>
            <a:normAutofit lnSpcReduction="10000"/>
          </a:bodyPr>
          <a:lstStyle/>
          <a:p>
            <a:r>
              <a:rPr lang="en-US" dirty="0" smtClean="0"/>
              <a:t>06</a:t>
            </a:r>
            <a:endParaRPr lang="en-US" dirty="0"/>
          </a:p>
        </p:txBody>
      </p:sp>
      <p:sp>
        <p:nvSpPr>
          <p:cNvPr id="20" name="Text Placeholder 19"/>
          <p:cNvSpPr>
            <a:spLocks noGrp="1"/>
          </p:cNvSpPr>
          <p:nvPr>
            <p:ph type="body" sz="quarter" idx="34"/>
          </p:nvPr>
        </p:nvSpPr>
        <p:spPr/>
        <p:txBody>
          <a:bodyPr/>
          <a:lstStyle/>
          <a:p>
            <a:r>
              <a:rPr lang="en-US" dirty="0"/>
              <a:t>Subtitle </a:t>
            </a:r>
            <a:r>
              <a:rPr lang="en-US" dirty="0" smtClean="0"/>
              <a:t>Example</a:t>
            </a:r>
            <a:endParaRPr lang="en-US" dirty="0"/>
          </a:p>
        </p:txBody>
      </p:sp>
      <p:sp>
        <p:nvSpPr>
          <p:cNvPr id="21" name="Text Placeholder 20"/>
          <p:cNvSpPr>
            <a:spLocks noGrp="1"/>
          </p:cNvSpPr>
          <p:nvPr>
            <p:ph type="body" sz="quarter" idx="35"/>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Tree>
    <p:extLst>
      <p:ext uri="{BB962C8B-B14F-4D97-AF65-F5344CB8AC3E}">
        <p14:creationId xmlns:p14="http://schemas.microsoft.com/office/powerpoint/2010/main" val="914759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smtClean="0">
                <a:ea typeface="FontAwesome"/>
                <a:sym typeface="FontAwesome"/>
              </a:rPr>
              <a:t></a:t>
            </a:r>
            <a:endParaRPr lang="en-US" dirty="0"/>
          </a:p>
        </p:txBody>
      </p:sp>
      <p:sp>
        <p:nvSpPr>
          <p:cNvPr id="3" name="Text Placeholder 2"/>
          <p:cNvSpPr>
            <a:spLocks noGrp="1"/>
          </p:cNvSpPr>
          <p:nvPr>
            <p:ph type="body" sz="quarter" idx="20"/>
          </p:nvPr>
        </p:nvSpPr>
        <p:spPr/>
        <p:txBody>
          <a:bodyPr/>
          <a:lstStyle/>
          <a:p>
            <a:r>
              <a:rPr lang="en-US" dirty="0"/>
              <a:t>Subtitle </a:t>
            </a:r>
            <a:r>
              <a:rPr lang="en-US" dirty="0" smtClean="0"/>
              <a:t>Example</a:t>
            </a:r>
            <a:endParaRPr lang="en-US" dirty="0"/>
          </a:p>
        </p:txBody>
      </p:sp>
      <p:sp>
        <p:nvSpPr>
          <p:cNvPr id="4" name="Text Placeholder 3"/>
          <p:cNvSpPr>
            <a:spLocks noGrp="1"/>
          </p:cNvSpPr>
          <p:nvPr>
            <p:ph type="body" sz="quarter" idx="16"/>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 name="Text Placeholder 4"/>
          <p:cNvSpPr>
            <a:spLocks noGrp="1"/>
          </p:cNvSpPr>
          <p:nvPr>
            <p:ph type="body" sz="quarter" idx="21"/>
          </p:nvPr>
        </p:nvSpPr>
        <p:spPr/>
        <p:txBody>
          <a:bodyPr/>
          <a:lstStyle/>
          <a:p>
            <a:r>
              <a:rPr lang="en-US" dirty="0">
                <a:ea typeface="FontAwesome"/>
                <a:sym typeface="FontAwesome"/>
              </a:rPr>
              <a:t> </a:t>
            </a:r>
            <a:endParaRPr lang="en-US" dirty="0"/>
          </a:p>
        </p:txBody>
      </p:sp>
      <p:sp>
        <p:nvSpPr>
          <p:cNvPr id="6" name="Text Placeholder 5"/>
          <p:cNvSpPr>
            <a:spLocks noGrp="1"/>
          </p:cNvSpPr>
          <p:nvPr>
            <p:ph type="body" sz="quarter" idx="22"/>
          </p:nvPr>
        </p:nvSpPr>
        <p:spPr/>
        <p:txBody>
          <a:bodyPr/>
          <a:lstStyle/>
          <a:p>
            <a:r>
              <a:rPr lang="en-US" dirty="0"/>
              <a:t>Subtitle </a:t>
            </a:r>
            <a:r>
              <a:rPr lang="en-US" dirty="0" smtClean="0"/>
              <a:t>Example</a:t>
            </a:r>
            <a:endParaRPr lang="en-US" dirty="0"/>
          </a:p>
        </p:txBody>
      </p:sp>
      <p:sp>
        <p:nvSpPr>
          <p:cNvPr id="7" name="Text Placeholder 6"/>
          <p:cNvSpPr>
            <a:spLocks noGrp="1"/>
          </p:cNvSpPr>
          <p:nvPr>
            <p:ph type="body" sz="quarter" idx="23"/>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8" name="Text Placeholder 7"/>
          <p:cNvSpPr>
            <a:spLocks noGrp="1"/>
          </p:cNvSpPr>
          <p:nvPr>
            <p:ph type="body" sz="quarter" idx="24"/>
          </p:nvPr>
        </p:nvSpPr>
        <p:spPr/>
        <p:txBody>
          <a:bodyPr/>
          <a:lstStyle/>
          <a:p>
            <a:r>
              <a:rPr lang="en-US" dirty="0" smtClean="0">
                <a:ea typeface="FontAwesome"/>
                <a:sym typeface="FontAwesome"/>
              </a:rPr>
              <a:t></a:t>
            </a:r>
            <a:endParaRPr lang="en-US" dirty="0"/>
          </a:p>
        </p:txBody>
      </p:sp>
      <p:sp>
        <p:nvSpPr>
          <p:cNvPr id="9" name="Text Placeholder 8"/>
          <p:cNvSpPr>
            <a:spLocks noGrp="1"/>
          </p:cNvSpPr>
          <p:nvPr>
            <p:ph type="body" sz="quarter" idx="25"/>
          </p:nvPr>
        </p:nvSpPr>
        <p:spPr/>
        <p:txBody>
          <a:bodyPr/>
          <a:lstStyle/>
          <a:p>
            <a:r>
              <a:rPr lang="en-US" dirty="0"/>
              <a:t>Subtitle </a:t>
            </a:r>
            <a:r>
              <a:rPr lang="en-US" dirty="0" smtClean="0"/>
              <a:t>Example</a:t>
            </a:r>
            <a:endParaRPr lang="en-US" dirty="0"/>
          </a:p>
        </p:txBody>
      </p:sp>
      <p:sp>
        <p:nvSpPr>
          <p:cNvPr id="10" name="Text Placeholder 9"/>
          <p:cNvSpPr>
            <a:spLocks noGrp="1"/>
          </p:cNvSpPr>
          <p:nvPr>
            <p:ph type="body" sz="quarter" idx="26"/>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1" name="Text Placeholder 10"/>
          <p:cNvSpPr>
            <a:spLocks noGrp="1"/>
          </p:cNvSpPr>
          <p:nvPr>
            <p:ph type="body" sz="quarter" idx="27"/>
          </p:nvPr>
        </p:nvSpPr>
        <p:spPr/>
        <p:txBody>
          <a:bodyPr/>
          <a:lstStyle/>
          <a:p>
            <a:r>
              <a:rPr lang="en-US" dirty="0" smtClean="0">
                <a:ea typeface="FontAwesome"/>
                <a:sym typeface="FontAwesome"/>
              </a:rPr>
              <a:t></a:t>
            </a:r>
            <a:endParaRPr lang="en-US" dirty="0"/>
          </a:p>
        </p:txBody>
      </p:sp>
      <p:sp>
        <p:nvSpPr>
          <p:cNvPr id="12" name="Text Placeholder 11"/>
          <p:cNvSpPr>
            <a:spLocks noGrp="1"/>
          </p:cNvSpPr>
          <p:nvPr>
            <p:ph type="body" sz="quarter" idx="28"/>
          </p:nvPr>
        </p:nvSpPr>
        <p:spPr/>
        <p:txBody>
          <a:bodyPr/>
          <a:lstStyle/>
          <a:p>
            <a:r>
              <a:rPr lang="en-US" dirty="0"/>
              <a:t>Subtitle </a:t>
            </a:r>
            <a:r>
              <a:rPr lang="en-US" dirty="0" smtClean="0"/>
              <a:t>Example</a:t>
            </a:r>
            <a:endParaRPr lang="en-US" dirty="0"/>
          </a:p>
        </p:txBody>
      </p:sp>
      <p:sp>
        <p:nvSpPr>
          <p:cNvPr id="13" name="Text Placeholder 12"/>
          <p:cNvSpPr>
            <a:spLocks noGrp="1"/>
          </p:cNvSpPr>
          <p:nvPr>
            <p:ph type="body" sz="quarter" idx="29"/>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4" name="Text Placeholder 13"/>
          <p:cNvSpPr>
            <a:spLocks noGrp="1"/>
          </p:cNvSpPr>
          <p:nvPr>
            <p:ph type="body" sz="quarter" idx="30"/>
          </p:nvPr>
        </p:nvSpPr>
        <p:spPr/>
        <p:txBody>
          <a:bodyPr/>
          <a:lstStyle/>
          <a:p>
            <a:r>
              <a:rPr lang="en-US" dirty="0" smtClean="0">
                <a:ea typeface="FontAwesome"/>
                <a:sym typeface="FontAwesome"/>
              </a:rPr>
              <a:t></a:t>
            </a:r>
            <a:endParaRPr lang="en-US" dirty="0"/>
          </a:p>
        </p:txBody>
      </p:sp>
      <p:sp>
        <p:nvSpPr>
          <p:cNvPr id="15" name="Text Placeholder 14"/>
          <p:cNvSpPr>
            <a:spLocks noGrp="1"/>
          </p:cNvSpPr>
          <p:nvPr>
            <p:ph type="body" sz="quarter" idx="31"/>
          </p:nvPr>
        </p:nvSpPr>
        <p:spPr/>
        <p:txBody>
          <a:bodyPr/>
          <a:lstStyle/>
          <a:p>
            <a:r>
              <a:rPr lang="en-US" dirty="0"/>
              <a:t>Subtitle </a:t>
            </a:r>
            <a:r>
              <a:rPr lang="en-US" dirty="0" smtClean="0"/>
              <a:t>Example</a:t>
            </a:r>
            <a:endParaRPr lang="en-US" dirty="0"/>
          </a:p>
        </p:txBody>
      </p:sp>
      <p:sp>
        <p:nvSpPr>
          <p:cNvPr id="16" name="Text Placeholder 15"/>
          <p:cNvSpPr>
            <a:spLocks noGrp="1"/>
          </p:cNvSpPr>
          <p:nvPr>
            <p:ph type="body" sz="quarter" idx="32"/>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7" name="Text Placeholder 16"/>
          <p:cNvSpPr>
            <a:spLocks noGrp="1"/>
          </p:cNvSpPr>
          <p:nvPr>
            <p:ph type="body" sz="quarter" idx="33"/>
          </p:nvPr>
        </p:nvSpPr>
        <p:spPr/>
        <p:txBody>
          <a:bodyPr/>
          <a:lstStyle/>
          <a:p>
            <a:r>
              <a:rPr lang="en-US" dirty="0" smtClean="0">
                <a:ea typeface="FontAwesome"/>
                <a:sym typeface="FontAwesome"/>
              </a:rPr>
              <a:t></a:t>
            </a:r>
            <a:endParaRPr lang="en-US" dirty="0"/>
          </a:p>
        </p:txBody>
      </p:sp>
      <p:sp>
        <p:nvSpPr>
          <p:cNvPr id="18" name="Text Placeholder 17"/>
          <p:cNvSpPr>
            <a:spLocks noGrp="1"/>
          </p:cNvSpPr>
          <p:nvPr>
            <p:ph type="body" sz="quarter" idx="34"/>
          </p:nvPr>
        </p:nvSpPr>
        <p:spPr/>
        <p:txBody>
          <a:bodyPr/>
          <a:lstStyle/>
          <a:p>
            <a:r>
              <a:rPr lang="en-US" dirty="0"/>
              <a:t>Subtitle </a:t>
            </a:r>
            <a:r>
              <a:rPr lang="en-US" dirty="0" smtClean="0"/>
              <a:t>Example</a:t>
            </a:r>
            <a:endParaRPr lang="en-US" dirty="0"/>
          </a:p>
        </p:txBody>
      </p:sp>
      <p:sp>
        <p:nvSpPr>
          <p:cNvPr id="19" name="Text Placeholder 18"/>
          <p:cNvSpPr>
            <a:spLocks noGrp="1"/>
          </p:cNvSpPr>
          <p:nvPr>
            <p:ph type="body" sz="quarter" idx="35"/>
          </p:nvPr>
        </p:nvSpPr>
        <p:spPr/>
        <p:txBody>
          <a:bodyPr>
            <a:normAutofit/>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20" name="Text Placeholder 19"/>
          <p:cNvSpPr>
            <a:spLocks noGrp="1"/>
          </p:cNvSpPr>
          <p:nvPr>
            <p:ph type="body" sz="quarter" idx="18"/>
          </p:nvPr>
        </p:nvSpPr>
        <p:spPr/>
        <p:txBody>
          <a:bodyPr/>
          <a:lstStyle/>
          <a:p>
            <a:pPr lvl="0"/>
            <a:r>
              <a:rPr lang="es-ES_tradnl" dirty="0" err="1" smtClean="0">
                <a:solidFill>
                  <a:schemeClr val="tx1">
                    <a:lumMod val="95000"/>
                  </a:schemeClr>
                </a:solidFill>
              </a:rPr>
              <a:t>Iconic</a:t>
            </a:r>
            <a:r>
              <a:rPr lang="es-ES_tradnl" dirty="0" smtClean="0">
                <a:solidFill>
                  <a:schemeClr val="tx1">
                    <a:lumMod val="95000"/>
                  </a:schemeClr>
                </a:solidFill>
              </a:rPr>
              <a:t> </a:t>
            </a:r>
            <a:r>
              <a:rPr lang="es-ES_tradnl" dirty="0" err="1">
                <a:solidFill>
                  <a:schemeClr val="tx1">
                    <a:lumMod val="95000"/>
                  </a:schemeClr>
                </a:solidFill>
              </a:rPr>
              <a:t>List</a:t>
            </a:r>
            <a:r>
              <a:rPr lang="es-ES_tradnl" dirty="0">
                <a:solidFill>
                  <a:schemeClr val="tx1">
                    <a:lumMod val="95000"/>
                  </a:schemeClr>
                </a:solidFill>
              </a:rPr>
              <a:t> </a:t>
            </a:r>
            <a:r>
              <a:rPr lang="es-ES_tradnl" dirty="0" err="1" smtClean="0">
                <a:solidFill>
                  <a:schemeClr val="tx1">
                    <a:lumMod val="95000"/>
                  </a:schemeClr>
                </a:solidFill>
              </a:rPr>
              <a:t>Example</a:t>
            </a:r>
            <a:endParaRPr lang="es-ES_tradnl" dirty="0">
              <a:solidFill>
                <a:schemeClr val="tx1">
                  <a:lumMod val="95000"/>
                </a:schemeClr>
              </a:solidFill>
            </a:endParaRPr>
          </a:p>
        </p:txBody>
      </p:sp>
      <p:sp>
        <p:nvSpPr>
          <p:cNvPr id="21" name="Text Placeholder 20"/>
          <p:cNvSpPr>
            <a:spLocks noGrp="1"/>
          </p:cNvSpPr>
          <p:nvPr>
            <p:ph type="body" sz="quarter" idx="19"/>
          </p:nvPr>
        </p:nvSpPr>
        <p:spPr/>
        <p:txBody>
          <a:bodyPr/>
          <a:lstStyle/>
          <a:p>
            <a:pPr lvl="0"/>
            <a:r>
              <a:rPr lang="en-US" dirty="0" err="1">
                <a:solidFill>
                  <a:schemeClr val="tx1">
                    <a:lumMod val="95000"/>
                  </a:schemeClr>
                </a:solidFill>
              </a:rPr>
              <a:t>Nullam</a:t>
            </a:r>
            <a:r>
              <a:rPr lang="en-US" dirty="0">
                <a:solidFill>
                  <a:schemeClr val="tx1">
                    <a:lumMod val="95000"/>
                  </a:schemeClr>
                </a:solidFill>
              </a:rPr>
              <a:t> </a:t>
            </a:r>
            <a:r>
              <a:rPr lang="en-US" dirty="0" err="1">
                <a:solidFill>
                  <a:schemeClr val="tx1">
                    <a:lumMod val="95000"/>
                  </a:schemeClr>
                </a:solidFill>
              </a:rPr>
              <a:t>eu</a:t>
            </a:r>
            <a:r>
              <a:rPr lang="en-US" dirty="0">
                <a:solidFill>
                  <a:schemeClr val="tx1">
                    <a:lumMod val="95000"/>
                  </a:schemeClr>
                </a:solidFill>
              </a:rPr>
              <a:t> </a:t>
            </a:r>
            <a:r>
              <a:rPr lang="en-US" dirty="0" err="1">
                <a:solidFill>
                  <a:schemeClr val="tx1">
                    <a:lumMod val="95000"/>
                  </a:schemeClr>
                </a:solidFill>
              </a:rPr>
              <a:t>tempor</a:t>
            </a:r>
            <a:r>
              <a:rPr lang="en-US" dirty="0">
                <a:solidFill>
                  <a:schemeClr val="tx1">
                    <a:lumMod val="95000"/>
                  </a:schemeClr>
                </a:solidFill>
              </a:rPr>
              <a:t> </a:t>
            </a:r>
            <a:r>
              <a:rPr lang="en-US" dirty="0" err="1">
                <a:solidFill>
                  <a:schemeClr val="tx1">
                    <a:lumMod val="95000"/>
                  </a:schemeClr>
                </a:solidFill>
              </a:rPr>
              <a:t>purus</a:t>
            </a:r>
            <a:r>
              <a:rPr lang="en-US" dirty="0">
                <a:solidFill>
                  <a:schemeClr val="tx1">
                    <a:lumMod val="95000"/>
                  </a:schemeClr>
                </a:solidFill>
              </a:rPr>
              <a:t>. </a:t>
            </a:r>
            <a:r>
              <a:rPr lang="en-US" dirty="0" err="1">
                <a:solidFill>
                  <a:schemeClr val="tx1">
                    <a:lumMod val="95000"/>
                  </a:schemeClr>
                </a:solidFill>
              </a:rPr>
              <a:t>Nunc</a:t>
            </a:r>
            <a:r>
              <a:rPr lang="en-US" dirty="0">
                <a:solidFill>
                  <a:schemeClr val="tx1">
                    <a:lumMod val="95000"/>
                  </a:schemeClr>
                </a:solidFill>
              </a:rPr>
              <a:t> a </a:t>
            </a:r>
            <a:r>
              <a:rPr lang="en-US" dirty="0" err="1">
                <a:solidFill>
                  <a:schemeClr val="tx1">
                    <a:lumMod val="95000"/>
                  </a:schemeClr>
                </a:solidFill>
              </a:rPr>
              <a:t>leo</a:t>
            </a:r>
            <a:r>
              <a:rPr lang="en-US" dirty="0">
                <a:solidFill>
                  <a:schemeClr val="tx1">
                    <a:lumMod val="95000"/>
                  </a:schemeClr>
                </a:solidFill>
              </a:rPr>
              <a:t> magna, sit </a:t>
            </a:r>
            <a:r>
              <a:rPr lang="en-US" dirty="0" err="1">
                <a:solidFill>
                  <a:schemeClr val="tx1">
                    <a:lumMod val="95000"/>
                  </a:schemeClr>
                </a:solidFill>
              </a:rPr>
              <a:t>amet</a:t>
            </a:r>
            <a:r>
              <a:rPr lang="en-US" dirty="0">
                <a:solidFill>
                  <a:schemeClr val="tx1">
                    <a:lumMod val="95000"/>
                  </a:schemeClr>
                </a:solidFill>
              </a:rPr>
              <a:t> </a:t>
            </a:r>
            <a:r>
              <a:rPr lang="en-US" dirty="0" err="1">
                <a:solidFill>
                  <a:schemeClr val="tx1">
                    <a:lumMod val="95000"/>
                  </a:schemeClr>
                </a:solidFill>
              </a:rPr>
              <a:t>consequat</a:t>
            </a:r>
            <a:r>
              <a:rPr lang="en-US" dirty="0">
                <a:solidFill>
                  <a:schemeClr val="tx1">
                    <a:lumMod val="95000"/>
                  </a:schemeClr>
                </a:solidFill>
              </a:rPr>
              <a:t> </a:t>
            </a:r>
            <a:r>
              <a:rPr lang="en-US" dirty="0" err="1">
                <a:solidFill>
                  <a:schemeClr val="tx1">
                    <a:lumMod val="95000"/>
                  </a:schemeClr>
                </a:solidFill>
              </a:rPr>
              <a:t>risus</a:t>
            </a:r>
            <a:r>
              <a:rPr lang="en-US" dirty="0">
                <a:solidFill>
                  <a:schemeClr val="tx1">
                    <a:lumMod val="95000"/>
                  </a:schemeClr>
                </a:solidFill>
              </a:rPr>
              <a:t>. </a:t>
            </a:r>
            <a:r>
              <a:rPr lang="en-US" dirty="0" err="1">
                <a:solidFill>
                  <a:schemeClr val="tx1">
                    <a:lumMod val="95000"/>
                  </a:schemeClr>
                </a:solidFill>
              </a:rPr>
              <a:t>Etiam</a:t>
            </a:r>
            <a:r>
              <a:rPr lang="en-US" dirty="0">
                <a:solidFill>
                  <a:schemeClr val="tx1">
                    <a:lumMod val="95000"/>
                  </a:schemeClr>
                </a:solidFill>
              </a:rPr>
              <a:t> </a:t>
            </a:r>
            <a:r>
              <a:rPr lang="en-US" dirty="0" err="1">
                <a:solidFill>
                  <a:schemeClr val="tx1">
                    <a:lumMod val="95000"/>
                  </a:schemeClr>
                </a:solidFill>
              </a:rPr>
              <a:t>faucibus</a:t>
            </a:r>
            <a:r>
              <a:rPr lang="en-US" dirty="0">
                <a:solidFill>
                  <a:schemeClr val="tx1">
                    <a:lumMod val="95000"/>
                  </a:schemeClr>
                </a:solidFill>
              </a:rPr>
              <a:t> </a:t>
            </a:r>
            <a:r>
              <a:rPr lang="en-US" dirty="0" err="1">
                <a:solidFill>
                  <a:schemeClr val="tx1">
                    <a:lumMod val="95000"/>
                  </a:schemeClr>
                </a:solidFill>
              </a:rPr>
              <a:t>tortor</a:t>
            </a:r>
            <a:r>
              <a:rPr lang="en-US" dirty="0">
                <a:solidFill>
                  <a:schemeClr val="tx1">
                    <a:lumMod val="95000"/>
                  </a:schemeClr>
                </a:solidFill>
              </a:rPr>
              <a:t> a </a:t>
            </a:r>
            <a:r>
              <a:rPr lang="en-US" dirty="0" err="1">
                <a:solidFill>
                  <a:schemeClr val="tx1">
                    <a:lumMod val="95000"/>
                  </a:schemeClr>
                </a:solidFill>
              </a:rPr>
              <a:t>ipsum</a:t>
            </a:r>
            <a:r>
              <a:rPr lang="en-US" dirty="0">
                <a:solidFill>
                  <a:schemeClr val="tx1">
                    <a:lumMod val="95000"/>
                  </a:schemeClr>
                </a:solidFill>
              </a:rPr>
              <a:t> </a:t>
            </a:r>
            <a:r>
              <a:rPr lang="en-US" dirty="0" err="1">
                <a:solidFill>
                  <a:schemeClr val="tx1">
                    <a:lumMod val="95000"/>
                  </a:schemeClr>
                </a:solidFill>
              </a:rPr>
              <a:t>vehicula</a:t>
            </a:r>
            <a:r>
              <a:rPr lang="en-US" dirty="0">
                <a:solidFill>
                  <a:schemeClr val="tx1">
                    <a:lumMod val="95000"/>
                  </a:schemeClr>
                </a:solidFill>
              </a:rPr>
              <a:t> </a:t>
            </a:r>
            <a:r>
              <a:rPr lang="en-US" dirty="0" err="1">
                <a:solidFill>
                  <a:schemeClr val="tx1">
                    <a:lumMod val="95000"/>
                  </a:schemeClr>
                </a:solidFill>
              </a:rPr>
              <a:t>sed</a:t>
            </a:r>
            <a:r>
              <a:rPr lang="en-US" dirty="0">
                <a:solidFill>
                  <a:schemeClr val="tx1">
                    <a:lumMod val="95000"/>
                  </a:schemeClr>
                </a:solidFill>
              </a:rPr>
              <a:t> </a:t>
            </a:r>
            <a:r>
              <a:rPr lang="en-US" dirty="0" err="1">
                <a:solidFill>
                  <a:schemeClr val="tx1">
                    <a:lumMod val="95000"/>
                  </a:schemeClr>
                </a:solidFill>
              </a:rPr>
              <a:t>suscipit</a:t>
            </a:r>
            <a:r>
              <a:rPr lang="en-US" dirty="0" smtClean="0">
                <a:solidFill>
                  <a:schemeClr val="tx1">
                    <a:lumMod val="95000"/>
                  </a:schemeClr>
                </a:solidFill>
              </a:rPr>
              <a:t>.</a:t>
            </a:r>
            <a:endParaRPr lang="en-US" dirty="0">
              <a:solidFill>
                <a:schemeClr val="tx1">
                  <a:lumMod val="95000"/>
                </a:schemeClr>
              </a:solidFill>
            </a:endParaRPr>
          </a:p>
        </p:txBody>
      </p:sp>
    </p:spTree>
    <p:extLst>
      <p:ext uri="{BB962C8B-B14F-4D97-AF65-F5344CB8AC3E}">
        <p14:creationId xmlns:p14="http://schemas.microsoft.com/office/powerpoint/2010/main" val="1371524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rot="3413502">
            <a:off x="5723150" y="2807099"/>
            <a:ext cx="784076" cy="569154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rot="19553844">
            <a:off x="7662515" y="3371302"/>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4" name="Isosceles Triangle 3"/>
          <p:cNvSpPr/>
          <p:nvPr/>
        </p:nvSpPr>
        <p:spPr>
          <a:xfrm rot="18188586">
            <a:off x="5677327" y="2805781"/>
            <a:ext cx="784076" cy="569154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rot="12728928">
            <a:off x="3363377" y="3595943"/>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6" name="TextBox 5"/>
          <p:cNvSpPr txBox="1"/>
          <p:nvPr/>
        </p:nvSpPr>
        <p:spPr>
          <a:xfrm>
            <a:off x="1" y="998666"/>
            <a:ext cx="12192000" cy="2462213"/>
          </a:xfrm>
          <a:prstGeom prst="rect">
            <a:avLst/>
          </a:prstGeom>
          <a:noFill/>
        </p:spPr>
        <p:txBody>
          <a:bodyPr wrap="square" rtlCol="0">
            <a:spAutoFit/>
          </a:bodyPr>
          <a:lstStyle/>
          <a:p>
            <a:pPr algn="ctr"/>
            <a:r>
              <a:rPr lang="en-US" sz="15400" spc="-400" dirty="0" smtClean="0">
                <a:solidFill>
                  <a:schemeClr val="tx1">
                    <a:lumMod val="75000"/>
                    <a:lumOff val="25000"/>
                  </a:schemeClr>
                </a:solidFill>
                <a:latin typeface="Georgia" pitchFamily="18" charset="0"/>
                <a:cs typeface="WC Mano Negra Bta"/>
              </a:rPr>
              <a:t>E</a:t>
            </a:r>
            <a:r>
              <a:rPr lang="en-US" sz="15400" i="1" spc="-400" dirty="0" smtClean="0">
                <a:solidFill>
                  <a:schemeClr val="tx1">
                    <a:lumMod val="75000"/>
                    <a:lumOff val="25000"/>
                  </a:schemeClr>
                </a:solidFill>
                <a:latin typeface="Georgia" pitchFamily="18" charset="0"/>
                <a:cs typeface="WC Mano Negra Bta"/>
              </a:rPr>
              <a:t>l</a:t>
            </a:r>
            <a:r>
              <a:rPr lang="en-US" sz="15400" spc="-400" dirty="0" smtClean="0">
                <a:solidFill>
                  <a:schemeClr val="tx1">
                    <a:lumMod val="75000"/>
                    <a:lumOff val="25000"/>
                  </a:schemeClr>
                </a:solidFill>
                <a:latin typeface="Georgia" pitchFamily="18" charset="0"/>
                <a:cs typeface="WC Mano Negra Bta"/>
              </a:rPr>
              <a:t>gant</a:t>
            </a:r>
            <a:r>
              <a:rPr lang="en-US" sz="15400" spc="-400" dirty="0" smtClean="0">
                <a:solidFill>
                  <a:schemeClr val="accent2"/>
                </a:solidFill>
                <a:latin typeface="Georgia" pitchFamily="18" charset="0"/>
                <a:cs typeface="WC Mano Negra Bta"/>
              </a:rPr>
              <a:t>Pres</a:t>
            </a:r>
            <a:endParaRPr lang="en-US" sz="15400" spc="-400" dirty="0">
              <a:solidFill>
                <a:schemeClr val="accent2"/>
              </a:solidFill>
              <a:latin typeface="Georgia" pitchFamily="18" charset="0"/>
              <a:cs typeface="WC Mano Negra Bta"/>
            </a:endParaRPr>
          </a:p>
        </p:txBody>
      </p:sp>
      <p:sp>
        <p:nvSpPr>
          <p:cNvPr id="7" name="TextBox 6"/>
          <p:cNvSpPr txBox="1"/>
          <p:nvPr/>
        </p:nvSpPr>
        <p:spPr>
          <a:xfrm>
            <a:off x="1657500" y="3398934"/>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chemeClr val="accent2"/>
                </a:solidFill>
                <a:latin typeface="Nevis" pitchFamily="2" charset="0"/>
                <a:cs typeface="WC Mano Negra Bta"/>
              </a:rPr>
              <a:t>PRESENTATION</a:t>
            </a:r>
            <a:r>
              <a:rPr lang="en-US" sz="1200" spc="800" dirty="0" smtClean="0">
                <a:solidFill>
                  <a:srgbClr val="FF0000"/>
                </a:solidFill>
                <a:latin typeface="Nevis" pitchFamily="2" charset="0"/>
                <a:cs typeface="WC Mano Negra Bta"/>
              </a:rPr>
              <a:t> </a:t>
            </a:r>
            <a:r>
              <a:rPr lang="en-US" sz="1200" spc="800" dirty="0" smtClean="0">
                <a:latin typeface="Nevis" pitchFamily="2" charset="0"/>
                <a:cs typeface="WC Mano Negra Bta"/>
              </a:rPr>
              <a:t>THEMES</a:t>
            </a:r>
            <a:endParaRPr lang="en-US" sz="1200" spc="800" dirty="0">
              <a:latin typeface="Nevis" pitchFamily="2" charset="0"/>
              <a:cs typeface="WC Mano Negra Bta"/>
            </a:endParaRPr>
          </a:p>
        </p:txBody>
      </p:sp>
      <p:sp>
        <p:nvSpPr>
          <p:cNvPr id="8" name="TextBox 7"/>
          <p:cNvSpPr txBox="1"/>
          <p:nvPr/>
        </p:nvSpPr>
        <p:spPr>
          <a:xfrm>
            <a:off x="3600837" y="1344159"/>
            <a:ext cx="2911401" cy="584775"/>
          </a:xfrm>
          <a:prstGeom prst="rect">
            <a:avLst/>
          </a:prstGeom>
          <a:noFill/>
        </p:spPr>
        <p:txBody>
          <a:bodyPr wrap="square" rtlCol="0">
            <a:spAutoFit/>
          </a:bodyPr>
          <a:lstStyle/>
          <a:p>
            <a:r>
              <a:rPr lang="en-US" sz="3200" dirty="0" smtClean="0">
                <a:solidFill>
                  <a:schemeClr val="tx1">
                    <a:lumMod val="95000"/>
                  </a:schemeClr>
                </a:solidFill>
                <a:latin typeface="Georgia" pitchFamily="18" charset="0"/>
                <a:cs typeface="WC Mano Negra Bta"/>
              </a:rPr>
              <a:t>a project by</a:t>
            </a:r>
            <a:endParaRPr lang="en-US" sz="3200" dirty="0">
              <a:solidFill>
                <a:schemeClr val="tx1">
                  <a:lumMod val="95000"/>
                </a:schemeClr>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3"/>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750"/>
                                        <p:tgtEl>
                                          <p:spTgt spid="2"/>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5"/>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1750"/>
                                        <p:tgtEl>
                                          <p:spTgt spid="4"/>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 grpId="1"/>
      <p:bldP spid="4" grpId="0" animBg="1"/>
      <p:bldP spid="5" grpId="0"/>
      <p:bldP spid="5" grpId="1"/>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1" name="Text Box 10"/>
          <p:cNvSpPr txBox="1">
            <a:spLocks noChangeArrowheads="1"/>
          </p:cNvSpPr>
          <p:nvPr/>
        </p:nvSpPr>
        <p:spPr bwMode="auto">
          <a:xfrm>
            <a:off x="798136" y="5844125"/>
            <a:ext cx="3265865"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12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4368803" y="5844125"/>
            <a:ext cx="3276596"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3" name="Text Box 10"/>
          <p:cNvSpPr txBox="1">
            <a:spLocks noChangeArrowheads="1"/>
          </p:cNvSpPr>
          <p:nvPr/>
        </p:nvSpPr>
        <p:spPr bwMode="auto">
          <a:xfrm>
            <a:off x="8138733" y="5844125"/>
            <a:ext cx="3240468"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Our </a:t>
            </a:r>
            <a:r>
              <a:rPr lang="en-CA" sz="4267" b="1" spc="-200" dirty="0">
                <a:solidFill>
                  <a:schemeClr val="tx1">
                    <a:lumMod val="95000"/>
                  </a:scheme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 name="Rectangle 6"/>
          <p:cNvSpPr/>
          <p:nvPr/>
        </p:nvSpPr>
        <p:spPr>
          <a:xfrm flipV="1">
            <a:off x="0" y="3875662"/>
            <a:ext cx="12192000" cy="1784789"/>
          </a:xfrm>
          <a:prstGeom prst="rect">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Text Box 10"/>
          <p:cNvSpPr txBox="1">
            <a:spLocks noChangeArrowheads="1"/>
          </p:cNvSpPr>
          <p:nvPr/>
        </p:nvSpPr>
        <p:spPr bwMode="auto">
          <a:xfrm>
            <a:off x="6965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FF00"/>
                </a:solidFill>
                <a:latin typeface="Open Sans" panose="020B0606030504020204" pitchFamily="34" charset="0"/>
                <a:ea typeface="Open Sans" panose="020B0606030504020204" pitchFamily="34" charset="0"/>
                <a:cs typeface="Open Sans" panose="020B0606030504020204" pitchFamily="34" charset="0"/>
              </a:rPr>
              <a:t>Dr. Alisha</a:t>
            </a:r>
            <a:endParaRPr lang="en-US" sz="2400" b="1" dirty="0">
              <a:solidFill>
                <a:srgbClr val="FFFF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a:solidFill>
                  <a:srgbClr val="FFFF00"/>
                </a:solidFill>
                <a:latin typeface="Open Sans" pitchFamily="34" charset="0"/>
                <a:ea typeface="Open Sans" pitchFamily="34" charset="0"/>
                <a:cs typeface="Open Sans" pitchFamily="34" charset="0"/>
              </a:rPr>
              <a:t>Project Manager</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Dursus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a:solidFill>
                  <a:prstClr val="white"/>
                </a:solidFill>
                <a:latin typeface="Open Sans" pitchFamily="34" charset="0"/>
                <a:ea typeface="Open Sans" pitchFamily="34" charset="0"/>
                <a:cs typeface="Open Sans" pitchFamily="34" charset="0"/>
              </a:rPr>
              <a:t>. </a:t>
            </a:r>
            <a:endParaRPr lang="en-US" sz="1200" dirty="0">
              <a:solidFill>
                <a:prstClr val="white"/>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4368802" y="3996828"/>
            <a:ext cx="3276597"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err="1" smtClean="0">
                <a:solidFill>
                  <a:srgbClr val="FFFF00"/>
                </a:solidFill>
                <a:latin typeface="Open Sans" panose="020B0606030504020204" pitchFamily="34" charset="0"/>
                <a:ea typeface="Open Sans" panose="020B0606030504020204" pitchFamily="34" charset="0"/>
                <a:cs typeface="Open Sans" panose="020B0606030504020204" pitchFamily="34" charset="0"/>
              </a:rPr>
              <a:t>Muslihat</a:t>
            </a:r>
            <a:endParaRPr lang="en-US" sz="2400" b="1" dirty="0">
              <a:solidFill>
                <a:srgbClr val="FFFF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FF00"/>
                </a:solidFill>
                <a:latin typeface="Open Sans" pitchFamily="34" charset="0"/>
                <a:ea typeface="Open Sans" pitchFamily="34" charset="0"/>
                <a:cs typeface="Open Sans" pitchFamily="34" charset="0"/>
              </a:rPr>
              <a:t>Graphics Designer</a:t>
            </a:r>
            <a:endParaRPr lang="en-US" sz="1400" dirty="0">
              <a:solidFill>
                <a:srgbClr val="FFFF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Eursus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81133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FF00"/>
                </a:solidFill>
                <a:latin typeface="Open Sans" panose="020B0606030504020204" pitchFamily="34" charset="0"/>
                <a:ea typeface="Open Sans" panose="020B0606030504020204" pitchFamily="34" charset="0"/>
                <a:cs typeface="Open Sans" panose="020B0606030504020204" pitchFamily="34" charset="0"/>
              </a:rPr>
              <a:t>Kang </a:t>
            </a:r>
            <a:r>
              <a:rPr lang="en-US" sz="2400" b="1" dirty="0" err="1" smtClean="0">
                <a:solidFill>
                  <a:srgbClr val="FFFF00"/>
                </a:solidFill>
                <a:latin typeface="Open Sans" panose="020B0606030504020204" pitchFamily="34" charset="0"/>
                <a:ea typeface="Open Sans" panose="020B0606030504020204" pitchFamily="34" charset="0"/>
                <a:cs typeface="Open Sans" panose="020B0606030504020204" pitchFamily="34" charset="0"/>
              </a:rPr>
              <a:t>Komar</a:t>
            </a:r>
            <a:endParaRPr lang="en-US" sz="2400" b="1" dirty="0">
              <a:solidFill>
                <a:srgbClr val="FFFF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FF00"/>
                </a:solidFill>
                <a:latin typeface="Open Sans" pitchFamily="34" charset="0"/>
                <a:ea typeface="Open Sans" pitchFamily="34" charset="0"/>
                <a:cs typeface="Open Sans" pitchFamily="34" charset="0"/>
              </a:rPr>
              <a:t>Web </a:t>
            </a:r>
            <a:r>
              <a:rPr lang="en-US" sz="1400" dirty="0" err="1" smtClean="0">
                <a:solidFill>
                  <a:srgbClr val="FFFF00"/>
                </a:solidFill>
                <a:latin typeface="Open Sans" pitchFamily="34" charset="0"/>
                <a:ea typeface="Open Sans" pitchFamily="34" charset="0"/>
                <a:cs typeface="Open Sans" pitchFamily="34" charset="0"/>
              </a:rPr>
              <a:t>Programer</a:t>
            </a:r>
            <a:endParaRPr lang="en-US" sz="1400" dirty="0">
              <a:solidFill>
                <a:srgbClr val="FFFF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Vursus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Tree>
    <p:extLst>
      <p:ext uri="{BB962C8B-B14F-4D97-AF65-F5344CB8AC3E}">
        <p14:creationId xmlns:p14="http://schemas.microsoft.com/office/powerpoint/2010/main" val="8129373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2" y="1841790"/>
            <a:ext cx="4816837" cy="523220"/>
          </a:xfrm>
          <a:prstGeom prst="rect">
            <a:avLst/>
          </a:prstGeom>
          <a:noFill/>
        </p:spPr>
        <p:txBody>
          <a:bodyPr wrap="square" rtlCol="0">
            <a:spAutoFit/>
          </a:bodyPr>
          <a:lstStyle/>
          <a:p>
            <a:r>
              <a:rPr lang="en-US" sz="2800" b="1" dirty="0" smtClean="0">
                <a:solidFill>
                  <a:srgbClr val="FFC000"/>
                </a:solidFill>
                <a:latin typeface="Georgia" panose="02040502050405020303" pitchFamily="18" charset="0"/>
                <a:cs typeface="WC Mano Negra Bta"/>
              </a:rPr>
              <a:t>M CARREY</a:t>
            </a:r>
            <a:endParaRPr lang="en-US" sz="2800" b="1" dirty="0">
              <a:solidFill>
                <a:srgbClr val="FFC000"/>
              </a:solidFill>
              <a:latin typeface="Georgia" panose="02040502050405020303" pitchFamily="18" charset="0"/>
              <a:cs typeface="WC Mano Negra Bta"/>
            </a:endParaRPr>
          </a:p>
        </p:txBody>
      </p:sp>
      <p:sp>
        <p:nvSpPr>
          <p:cNvPr id="5" name="Rectangle 4"/>
          <p:cNvSpPr/>
          <p:nvPr/>
        </p:nvSpPr>
        <p:spPr>
          <a:xfrm>
            <a:off x="6096001" y="2852936"/>
            <a:ext cx="4965482" cy="1169551"/>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4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6" name="Straight Connector 5"/>
          <p:cNvCxnSpPr/>
          <p:nvPr/>
        </p:nvCxnSpPr>
        <p:spPr>
          <a:xfrm flipH="1">
            <a:off x="6225133"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119694"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SENIOR </a:t>
            </a:r>
            <a:r>
              <a:rPr lang="en-US" sz="3200" dirty="0">
                <a:solidFill>
                  <a:schemeClr val="tx1">
                    <a:lumMod val="85000"/>
                    <a:lumOff val="15000"/>
                  </a:schemeClr>
                </a:solidFill>
                <a:latin typeface="Bebas Neue" pitchFamily="34" charset="0"/>
                <a:cs typeface="WC Mano Negra Bta"/>
              </a:rPr>
              <a:t>DESIGNER</a:t>
            </a:r>
          </a:p>
        </p:txBody>
      </p:sp>
      <p:graphicFrame>
        <p:nvGraphicFramePr>
          <p:cNvPr id="8" name="Diagram 7"/>
          <p:cNvGraphicFramePr/>
          <p:nvPr>
            <p:extLst>
              <p:ext uri="{D42A27DB-BD31-4B8C-83A1-F6EECF244321}">
                <p14:modId xmlns:p14="http://schemas.microsoft.com/office/powerpoint/2010/main" val="2795073499"/>
              </p:ext>
            </p:extLst>
          </p:nvPr>
        </p:nvGraphicFramePr>
        <p:xfrm>
          <a:off x="1031907" y="1856780"/>
          <a:ext cx="4082179" cy="4577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6221102" y="436013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6221103" y="436013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BRANDING</a:t>
            </a:r>
          </a:p>
        </p:txBody>
      </p:sp>
      <p:sp>
        <p:nvSpPr>
          <p:cNvPr id="11" name="Rectangle 10"/>
          <p:cNvSpPr/>
          <p:nvPr/>
        </p:nvSpPr>
        <p:spPr>
          <a:xfrm>
            <a:off x="10472859" y="429717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6221102" y="474452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6221103" y="474453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MULTIMEDIA</a:t>
            </a:r>
          </a:p>
        </p:txBody>
      </p:sp>
      <p:sp>
        <p:nvSpPr>
          <p:cNvPr id="14" name="Rectangle 13"/>
          <p:cNvSpPr/>
          <p:nvPr/>
        </p:nvSpPr>
        <p:spPr>
          <a:xfrm>
            <a:off x="10466447" y="468157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6221102" y="512800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6221104" y="512800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ANIMATION</a:t>
            </a:r>
          </a:p>
        </p:txBody>
      </p:sp>
      <p:sp>
        <p:nvSpPr>
          <p:cNvPr id="17" name="Rectangle 16"/>
          <p:cNvSpPr/>
          <p:nvPr/>
        </p:nvSpPr>
        <p:spPr>
          <a:xfrm>
            <a:off x="10482479" y="506504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6221102" y="55080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6221104" y="550808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WRITING</a:t>
            </a:r>
          </a:p>
        </p:txBody>
      </p:sp>
      <p:sp>
        <p:nvSpPr>
          <p:cNvPr id="20" name="Rectangle 19"/>
          <p:cNvSpPr/>
          <p:nvPr/>
        </p:nvSpPr>
        <p:spPr>
          <a:xfrm>
            <a:off x="10482477" y="544513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6221102" y="589967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6221104" y="589967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10485683" y="583672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3573974" y="456129"/>
            <a:ext cx="508812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Mariah Carrey</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2497" y="1796820"/>
            <a:ext cx="3741681" cy="666786"/>
          </a:xfrm>
          <a:prstGeom prst="rect">
            <a:avLst/>
          </a:prstGeom>
          <a:noFill/>
        </p:spPr>
        <p:txBody>
          <a:bodyPr wrap="square" rtlCol="0">
            <a:spAutoFit/>
          </a:bodyPr>
          <a:lstStyle/>
          <a:p>
            <a:r>
              <a:rPr lang="en-US" sz="3733" b="1" dirty="0" smtClean="0">
                <a:solidFill>
                  <a:srgbClr val="FFC000"/>
                </a:solidFill>
                <a:latin typeface="Georgia" panose="02040502050405020303" pitchFamily="18" charset="0"/>
                <a:cs typeface="WC Mano Negra Bta"/>
              </a:rPr>
              <a:t>MICHAEL</a:t>
            </a:r>
            <a:endParaRPr lang="en-US" sz="3733" b="1" dirty="0">
              <a:solidFill>
                <a:srgbClr val="FFC000"/>
              </a:solidFill>
              <a:latin typeface="Georgia" panose="02040502050405020303" pitchFamily="18" charset="0"/>
              <a:cs typeface="WC Mano Negra Bta"/>
            </a:endParaRPr>
          </a:p>
        </p:txBody>
      </p:sp>
      <p:sp>
        <p:nvSpPr>
          <p:cNvPr id="5" name="Rectangle 4"/>
          <p:cNvSpPr/>
          <p:nvPr/>
        </p:nvSpPr>
        <p:spPr>
          <a:xfrm>
            <a:off x="862495" y="2852936"/>
            <a:ext cx="4781559" cy="1384995"/>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6" name="Straight Connector 5"/>
          <p:cNvCxnSpPr/>
          <p:nvPr/>
        </p:nvCxnSpPr>
        <p:spPr>
          <a:xfrm flipH="1">
            <a:off x="991628"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189"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WEB PROGRAMER</a:t>
            </a:r>
            <a:endParaRPr lang="en-US" sz="3200" dirty="0">
              <a:solidFill>
                <a:schemeClr val="tx1">
                  <a:lumMod val="85000"/>
                  <a:lumOff val="15000"/>
                </a:schemeClr>
              </a:solidFill>
              <a:latin typeface="Bebas Neue" pitchFamily="34" charset="0"/>
              <a:cs typeface="WC Mano Negra Bta"/>
            </a:endParaRPr>
          </a:p>
        </p:txBody>
      </p:sp>
      <p:graphicFrame>
        <p:nvGraphicFramePr>
          <p:cNvPr id="8" name="Diagram 7"/>
          <p:cNvGraphicFramePr/>
          <p:nvPr>
            <p:extLst>
              <p:ext uri="{D42A27DB-BD31-4B8C-83A1-F6EECF244321}">
                <p14:modId xmlns:p14="http://schemas.microsoft.com/office/powerpoint/2010/main" val="2740406776"/>
              </p:ext>
            </p:extLst>
          </p:nvPr>
        </p:nvGraphicFramePr>
        <p:xfrm>
          <a:off x="6659194" y="1536836"/>
          <a:ext cx="4296008" cy="4817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987597" y="456999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987598" y="456999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HTML5 &amp; CSS3</a:t>
            </a:r>
            <a:endParaRPr lang="en-US" sz="1200" dirty="0">
              <a:solidFill>
                <a:schemeClr val="bg1"/>
              </a:solidFill>
              <a:latin typeface="Nevis" pitchFamily="2" charset="0"/>
              <a:cs typeface="WC Mano Negra Bta"/>
            </a:endParaRPr>
          </a:p>
        </p:txBody>
      </p:sp>
      <p:sp>
        <p:nvSpPr>
          <p:cNvPr id="11" name="Rectangle 10"/>
          <p:cNvSpPr/>
          <p:nvPr/>
        </p:nvSpPr>
        <p:spPr>
          <a:xfrm>
            <a:off x="5239354" y="450703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987597" y="49543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987598" y="495439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PHP</a:t>
            </a:r>
            <a:endParaRPr lang="en-US" sz="1200" dirty="0">
              <a:solidFill>
                <a:schemeClr val="bg1"/>
              </a:solidFill>
              <a:latin typeface="Nevis" pitchFamily="2" charset="0"/>
              <a:cs typeface="WC Mano Negra Bta"/>
            </a:endParaRPr>
          </a:p>
        </p:txBody>
      </p:sp>
      <p:sp>
        <p:nvSpPr>
          <p:cNvPr id="14" name="Rectangle 13"/>
          <p:cNvSpPr/>
          <p:nvPr/>
        </p:nvSpPr>
        <p:spPr>
          <a:xfrm>
            <a:off x="5232942" y="489143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987597" y="533786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987599" y="533786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JAVASCRIPT</a:t>
            </a:r>
            <a:endParaRPr lang="en-US" sz="1200" dirty="0">
              <a:solidFill>
                <a:schemeClr val="bg1"/>
              </a:solidFill>
              <a:latin typeface="Nevis" pitchFamily="2" charset="0"/>
              <a:cs typeface="WC Mano Negra Bta"/>
            </a:endParaRPr>
          </a:p>
        </p:txBody>
      </p:sp>
      <p:sp>
        <p:nvSpPr>
          <p:cNvPr id="17" name="Rectangle 16"/>
          <p:cNvSpPr/>
          <p:nvPr/>
        </p:nvSpPr>
        <p:spPr>
          <a:xfrm>
            <a:off x="5248974" y="527490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987597" y="571794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987599" y="571794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ROBO</a:t>
            </a:r>
            <a:endParaRPr lang="en-US" sz="1200" dirty="0">
              <a:solidFill>
                <a:schemeClr val="bg1"/>
              </a:solidFill>
              <a:latin typeface="Nevis" pitchFamily="2" charset="0"/>
              <a:cs typeface="WC Mano Negra Bta"/>
            </a:endParaRPr>
          </a:p>
        </p:txBody>
      </p:sp>
      <p:sp>
        <p:nvSpPr>
          <p:cNvPr id="20" name="Rectangle 19"/>
          <p:cNvSpPr/>
          <p:nvPr/>
        </p:nvSpPr>
        <p:spPr>
          <a:xfrm>
            <a:off x="5248972" y="565499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987597" y="610953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987599" y="610953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5252178" y="604658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Our </a:t>
            </a:r>
            <a:r>
              <a:rPr lang="en-CA" sz="4267" b="1" spc="-200" dirty="0">
                <a:solidFill>
                  <a:schemeClr val="tx1">
                    <a:lumMod val="95000"/>
                  </a:schemeClr>
                </a:solidFill>
                <a:latin typeface="Open Sans" pitchFamily="34" charset="0"/>
                <a:ea typeface="Open Sans" pitchFamily="34" charset="0"/>
                <a:cs typeface="Open Sans" pitchFamily="34" charset="0"/>
              </a:rPr>
              <a:t>Team</a:t>
            </a: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903081924"/>
              </p:ext>
            </p:extLst>
          </p:nvPr>
        </p:nvGraphicFramePr>
        <p:xfrm>
          <a:off x="1135201" y="1602088"/>
          <a:ext cx="2351895" cy="2114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565017" y="1506078"/>
            <a:ext cx="2146943" cy="338554"/>
          </a:xfrm>
          <a:prstGeom prst="rect">
            <a:avLst/>
          </a:prstGeom>
          <a:noFill/>
        </p:spPr>
        <p:txBody>
          <a:bodyPr wrap="square" rtlCol="0">
            <a:spAutoFit/>
          </a:bodyPr>
          <a:lstStyle/>
          <a:p>
            <a:r>
              <a:rPr lang="en-US" sz="1600" b="1" dirty="0">
                <a:solidFill>
                  <a:srgbClr val="FFC000"/>
                </a:solidFill>
                <a:latin typeface="Georgia" panose="02040502050405020303" pitchFamily="18" charset="0"/>
                <a:cs typeface="WC Mano Negra Bta"/>
              </a:rPr>
              <a:t>CELINE DION</a:t>
            </a:r>
          </a:p>
        </p:txBody>
      </p:sp>
      <p:sp>
        <p:nvSpPr>
          <p:cNvPr id="4" name="TextBox 3"/>
          <p:cNvSpPr txBox="1"/>
          <p:nvPr/>
        </p:nvSpPr>
        <p:spPr>
          <a:xfrm>
            <a:off x="3558764"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5" name="Rectangle 4"/>
          <p:cNvSpPr/>
          <p:nvPr/>
        </p:nvSpPr>
        <p:spPr>
          <a:xfrm>
            <a:off x="3561215"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2135291430"/>
              </p:ext>
            </p:extLst>
          </p:nvPr>
        </p:nvGraphicFramePr>
        <p:xfrm>
          <a:off x="6192012" y="1602088"/>
          <a:ext cx="2351895" cy="21149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8621829" y="1506078"/>
            <a:ext cx="2146943" cy="338554"/>
          </a:xfrm>
          <a:prstGeom prst="rect">
            <a:avLst/>
          </a:prstGeom>
          <a:noFill/>
        </p:spPr>
        <p:txBody>
          <a:bodyPr wrap="square" rtlCol="0">
            <a:spAutoFit/>
          </a:bodyPr>
          <a:lstStyle/>
          <a:p>
            <a:r>
              <a:rPr lang="en-US" sz="1600" b="1" dirty="0">
                <a:solidFill>
                  <a:srgbClr val="FFC000"/>
                </a:solidFill>
                <a:latin typeface="Georgia" panose="02040502050405020303" pitchFamily="18" charset="0"/>
                <a:cs typeface="WC Mano Negra Bta"/>
              </a:rPr>
              <a:t>MARIAH CAREY</a:t>
            </a:r>
          </a:p>
        </p:txBody>
      </p:sp>
      <p:sp>
        <p:nvSpPr>
          <p:cNvPr id="8" name="TextBox 7"/>
          <p:cNvSpPr txBox="1"/>
          <p:nvPr/>
        </p:nvSpPr>
        <p:spPr>
          <a:xfrm>
            <a:off x="8615576"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9" name="Rectangle 8"/>
          <p:cNvSpPr/>
          <p:nvPr/>
        </p:nvSpPr>
        <p:spPr>
          <a:xfrm>
            <a:off x="8618027"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0" name="Diagram 9"/>
          <p:cNvGraphicFramePr/>
          <p:nvPr>
            <p:extLst>
              <p:ext uri="{D42A27DB-BD31-4B8C-83A1-F6EECF244321}">
                <p14:modId xmlns:p14="http://schemas.microsoft.com/office/powerpoint/2010/main" val="3885915369"/>
              </p:ext>
            </p:extLst>
          </p:nvPr>
        </p:nvGraphicFramePr>
        <p:xfrm>
          <a:off x="1135201" y="4293097"/>
          <a:ext cx="2351895" cy="211494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1" name="TextBox 10"/>
          <p:cNvSpPr txBox="1"/>
          <p:nvPr/>
        </p:nvSpPr>
        <p:spPr>
          <a:xfrm>
            <a:off x="3565017" y="4197086"/>
            <a:ext cx="2146943" cy="338554"/>
          </a:xfrm>
          <a:prstGeom prst="rect">
            <a:avLst/>
          </a:prstGeom>
          <a:noFill/>
        </p:spPr>
        <p:txBody>
          <a:bodyPr wrap="square" rtlCol="0">
            <a:spAutoFit/>
          </a:bodyPr>
          <a:lstStyle/>
          <a:p>
            <a:r>
              <a:rPr lang="en-US" sz="1600" b="1" dirty="0">
                <a:solidFill>
                  <a:srgbClr val="FFC000"/>
                </a:solidFill>
                <a:latin typeface="Georgia" panose="02040502050405020303" pitchFamily="18" charset="0"/>
                <a:cs typeface="WC Mano Negra Bta"/>
              </a:rPr>
              <a:t>WHITNEY </a:t>
            </a:r>
          </a:p>
        </p:txBody>
      </p:sp>
      <p:sp>
        <p:nvSpPr>
          <p:cNvPr id="12" name="TextBox 11"/>
          <p:cNvSpPr txBox="1"/>
          <p:nvPr/>
        </p:nvSpPr>
        <p:spPr>
          <a:xfrm>
            <a:off x="3558764"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3" name="Rectangle 12"/>
          <p:cNvSpPr/>
          <p:nvPr/>
        </p:nvSpPr>
        <p:spPr>
          <a:xfrm>
            <a:off x="3561215"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4" name="Diagram 13"/>
          <p:cNvGraphicFramePr/>
          <p:nvPr>
            <p:extLst>
              <p:ext uri="{D42A27DB-BD31-4B8C-83A1-F6EECF244321}">
                <p14:modId xmlns:p14="http://schemas.microsoft.com/office/powerpoint/2010/main" val="3079896602"/>
              </p:ext>
            </p:extLst>
          </p:nvPr>
        </p:nvGraphicFramePr>
        <p:xfrm>
          <a:off x="6192012" y="4293097"/>
          <a:ext cx="2351895" cy="211494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p:nvPr/>
        </p:nvSpPr>
        <p:spPr>
          <a:xfrm>
            <a:off x="8621829" y="4197086"/>
            <a:ext cx="2146943" cy="338554"/>
          </a:xfrm>
          <a:prstGeom prst="rect">
            <a:avLst/>
          </a:prstGeom>
          <a:noFill/>
        </p:spPr>
        <p:txBody>
          <a:bodyPr wrap="square" rtlCol="0">
            <a:spAutoFit/>
          </a:bodyPr>
          <a:lstStyle/>
          <a:p>
            <a:r>
              <a:rPr lang="en-US" sz="1600" b="1" dirty="0">
                <a:solidFill>
                  <a:srgbClr val="FFC000"/>
                </a:solidFill>
                <a:latin typeface="Georgia" panose="02040502050405020303" pitchFamily="18" charset="0"/>
                <a:cs typeface="WC Mano Negra Bta"/>
              </a:rPr>
              <a:t>MARILYN</a:t>
            </a:r>
          </a:p>
        </p:txBody>
      </p:sp>
      <p:sp>
        <p:nvSpPr>
          <p:cNvPr id="16" name="TextBox 15"/>
          <p:cNvSpPr txBox="1"/>
          <p:nvPr/>
        </p:nvSpPr>
        <p:spPr>
          <a:xfrm>
            <a:off x="8615576"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7" name="Rectangle 16"/>
          <p:cNvSpPr/>
          <p:nvPr/>
        </p:nvSpPr>
        <p:spPr>
          <a:xfrm>
            <a:off x="8618027"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18" name="Text Box 7"/>
          <p:cNvSpPr txBox="1">
            <a:spLocks noChangeArrowheads="1"/>
          </p:cNvSpPr>
          <p:nvPr/>
        </p:nvSpPr>
        <p:spPr bwMode="auto">
          <a:xfrm>
            <a:off x="4123128" y="36618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Our </a:t>
            </a:r>
            <a:r>
              <a:rPr lang="en-CA" sz="4267" b="1" spc="-200" dirty="0">
                <a:solidFill>
                  <a:schemeClr val="tx1">
                    <a:lumMod val="95000"/>
                  </a:schemeClr>
                </a:solidFill>
                <a:latin typeface="Open Sans" pitchFamily="34" charset="0"/>
                <a:ea typeface="Open Sans" pitchFamily="34" charset="0"/>
                <a:cs typeface="Open Sans" pitchFamily="34" charset="0"/>
              </a:rPr>
              <a:t>Team</a:t>
            </a:r>
          </a:p>
        </p:txBody>
      </p:sp>
      <p:sp>
        <p:nvSpPr>
          <p:cNvPr id="19" name="Text Box 7"/>
          <p:cNvSpPr txBox="1">
            <a:spLocks noChangeArrowheads="1"/>
          </p:cNvSpPr>
          <p:nvPr/>
        </p:nvSpPr>
        <p:spPr bwMode="auto">
          <a:xfrm>
            <a:off x="755259" y="102277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ppt_x"/>
                                          </p:val>
                                        </p:tav>
                                        <p:tav tm="100000">
                                          <p:val>
                                            <p:strVal val="#ppt_x"/>
                                          </p:val>
                                        </p:tav>
                                      </p:tavLst>
                                    </p:anim>
                                    <p:anim calcmode="lin" valueType="num">
                                      <p:cBhvr additive="base">
                                        <p:cTn id="31" dur="7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750" fill="hold"/>
                                        <p:tgtEl>
                                          <p:spTgt spid="8"/>
                                        </p:tgtEl>
                                        <p:attrNameLst>
                                          <p:attrName>ppt_x</p:attrName>
                                        </p:attrNameLst>
                                      </p:cBhvr>
                                      <p:tavLst>
                                        <p:tav tm="0">
                                          <p:val>
                                            <p:strVal val="#ppt_x"/>
                                          </p:val>
                                        </p:tav>
                                        <p:tav tm="100000">
                                          <p:val>
                                            <p:strVal val="#ppt_x"/>
                                          </p:val>
                                        </p:tav>
                                      </p:tavLst>
                                    </p:anim>
                                    <p:anim calcmode="lin" valueType="num">
                                      <p:cBhvr additive="base">
                                        <p:cTn id="43" dur="75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750" fill="hold"/>
                                        <p:tgtEl>
                                          <p:spTgt spid="11"/>
                                        </p:tgtEl>
                                        <p:attrNameLst>
                                          <p:attrName>ppt_x</p:attrName>
                                        </p:attrNameLst>
                                      </p:cBhvr>
                                      <p:tavLst>
                                        <p:tav tm="0">
                                          <p:val>
                                            <p:strVal val="#ppt_x"/>
                                          </p:val>
                                        </p:tav>
                                        <p:tav tm="100000">
                                          <p:val>
                                            <p:strVal val="#ppt_x"/>
                                          </p:val>
                                        </p:tav>
                                      </p:tavLst>
                                    </p:anim>
                                    <p:anim calcmode="lin" valueType="num">
                                      <p:cBhvr additive="base">
                                        <p:cTn id="55" dur="750" fill="hold"/>
                                        <p:tgtEl>
                                          <p:spTgt spid="11"/>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750" fill="hold"/>
                                        <p:tgtEl>
                                          <p:spTgt spid="15"/>
                                        </p:tgtEl>
                                        <p:attrNameLst>
                                          <p:attrName>ppt_x</p:attrName>
                                        </p:attrNameLst>
                                      </p:cBhvr>
                                      <p:tavLst>
                                        <p:tav tm="0">
                                          <p:val>
                                            <p:strVal val="#ppt_x"/>
                                          </p:val>
                                        </p:tav>
                                        <p:tav tm="100000">
                                          <p:val>
                                            <p:strVal val="#ppt_x"/>
                                          </p:val>
                                        </p:tav>
                                      </p:tavLst>
                                    </p:anim>
                                    <p:anim calcmode="lin" valueType="num">
                                      <p:cBhvr additive="base">
                                        <p:cTn id="71" dur="750" fill="hold"/>
                                        <p:tgtEl>
                                          <p:spTgt spid="15"/>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750" fill="hold"/>
                                        <p:tgtEl>
                                          <p:spTgt spid="16"/>
                                        </p:tgtEl>
                                        <p:attrNameLst>
                                          <p:attrName>ppt_x</p:attrName>
                                        </p:attrNameLst>
                                      </p:cBhvr>
                                      <p:tavLst>
                                        <p:tav tm="0">
                                          <p:val>
                                            <p:strVal val="#ppt_x"/>
                                          </p:val>
                                        </p:tav>
                                        <p:tav tm="100000">
                                          <p:val>
                                            <p:strVal val="#ppt_x"/>
                                          </p:val>
                                        </p:tav>
                                      </p:tavLst>
                                    </p:anim>
                                    <p:anim calcmode="lin" valueType="num">
                                      <p:cBhvr additive="base">
                                        <p:cTn id="75" dur="750" fill="hold"/>
                                        <p:tgtEl>
                                          <p:spTgt spid="16"/>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750" fill="hold"/>
                                        <p:tgtEl>
                                          <p:spTgt spid="17"/>
                                        </p:tgtEl>
                                        <p:attrNameLst>
                                          <p:attrName>ppt_x</p:attrName>
                                        </p:attrNameLst>
                                      </p:cBhvr>
                                      <p:tavLst>
                                        <p:tav tm="0">
                                          <p:val>
                                            <p:strVal val="#ppt_x"/>
                                          </p:val>
                                        </p:tav>
                                        <p:tav tm="100000">
                                          <p:val>
                                            <p:strVal val="#ppt_x"/>
                                          </p:val>
                                        </p:tav>
                                      </p:tavLst>
                                    </p:anim>
                                    <p:anim calcmode="lin" valueType="num">
                                      <p:cBhvr additive="base">
                                        <p:cTn id="79"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P spid="5" grpId="0"/>
      <p:bldGraphic spid="6" grpId="0">
        <p:bldAsOne/>
      </p:bldGraphic>
      <p:bldP spid="7" grpId="0"/>
      <p:bldP spid="8" grpId="0"/>
      <p:bldP spid="9" grpId="0"/>
      <p:bldGraphic spid="10" grpId="0">
        <p:bldAsOne/>
      </p:bldGraphic>
      <p:bldP spid="11" grpId="0"/>
      <p:bldP spid="12" grpId="0"/>
      <p:bldP spid="13" grpId="0"/>
      <p:bldGraphic spid="14" grpId="0">
        <p:bldAsOne/>
      </p:bldGraphic>
      <p:bldP spid="15" grpId="0"/>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036266191"/>
              </p:ext>
            </p:extLst>
          </p:nvPr>
        </p:nvGraphicFramePr>
        <p:xfrm>
          <a:off x="890514" y="1778873"/>
          <a:ext cx="2184665" cy="2496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910643" y="4441619"/>
            <a:ext cx="214694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CELINE DION</a:t>
            </a:r>
          </a:p>
        </p:txBody>
      </p:sp>
      <p:sp>
        <p:nvSpPr>
          <p:cNvPr id="4" name="Rectangle 3"/>
          <p:cNvSpPr/>
          <p:nvPr/>
        </p:nvSpPr>
        <p:spPr>
          <a:xfrm>
            <a:off x="906842"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5" name="Diagram 4"/>
          <p:cNvGraphicFramePr/>
          <p:nvPr>
            <p:extLst>
              <p:ext uri="{D42A27DB-BD31-4B8C-83A1-F6EECF244321}">
                <p14:modId xmlns:p14="http://schemas.microsoft.com/office/powerpoint/2010/main" val="1602144932"/>
              </p:ext>
            </p:extLst>
          </p:nvPr>
        </p:nvGraphicFramePr>
        <p:xfrm>
          <a:off x="3628132" y="1778873"/>
          <a:ext cx="2184665" cy="24962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3524584" y="4441619"/>
            <a:ext cx="2361637"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MARIAH </a:t>
            </a:r>
            <a:r>
              <a:rPr lang="en-US" sz="2000" b="1" dirty="0" smtClean="0">
                <a:solidFill>
                  <a:schemeClr val="tx1">
                    <a:lumMod val="85000"/>
                    <a:lumOff val="15000"/>
                  </a:schemeClr>
                </a:solidFill>
                <a:latin typeface="Georgia" panose="02040502050405020303" pitchFamily="18" charset="0"/>
                <a:cs typeface="WC Mano Negra Bta"/>
              </a:rPr>
              <a:t>CARY</a:t>
            </a:r>
            <a:endParaRPr lang="en-US" sz="2000" b="1" dirty="0">
              <a:solidFill>
                <a:schemeClr val="tx1">
                  <a:lumMod val="85000"/>
                  <a:lumOff val="15000"/>
                </a:schemeClr>
              </a:solidFill>
              <a:latin typeface="Georgia" panose="02040502050405020303" pitchFamily="18" charset="0"/>
              <a:cs typeface="WC Mano Negra Bta"/>
            </a:endParaRPr>
          </a:p>
        </p:txBody>
      </p:sp>
      <p:sp>
        <p:nvSpPr>
          <p:cNvPr id="7" name="Rectangle 6"/>
          <p:cNvSpPr/>
          <p:nvPr/>
        </p:nvSpPr>
        <p:spPr>
          <a:xfrm>
            <a:off x="3628131"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8" name="Diagram 7"/>
          <p:cNvGraphicFramePr/>
          <p:nvPr>
            <p:extLst>
              <p:ext uri="{D42A27DB-BD31-4B8C-83A1-F6EECF244321}">
                <p14:modId xmlns:p14="http://schemas.microsoft.com/office/powerpoint/2010/main" val="2118636208"/>
              </p:ext>
            </p:extLst>
          </p:nvPr>
        </p:nvGraphicFramePr>
        <p:xfrm>
          <a:off x="6405657" y="1778873"/>
          <a:ext cx="2184665" cy="24962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TextBox 8"/>
          <p:cNvSpPr txBox="1"/>
          <p:nvPr/>
        </p:nvSpPr>
        <p:spPr>
          <a:xfrm>
            <a:off x="6409458" y="4441617"/>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WHITENEY</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0" name="Rectangle 9"/>
          <p:cNvSpPr/>
          <p:nvPr/>
        </p:nvSpPr>
        <p:spPr>
          <a:xfrm>
            <a:off x="6405655"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11" name="Diagram 10"/>
          <p:cNvGraphicFramePr/>
          <p:nvPr>
            <p:extLst>
              <p:ext uri="{D42A27DB-BD31-4B8C-83A1-F6EECF244321}">
                <p14:modId xmlns:p14="http://schemas.microsoft.com/office/powerpoint/2010/main" val="3634558991"/>
              </p:ext>
            </p:extLst>
          </p:nvPr>
        </p:nvGraphicFramePr>
        <p:xfrm>
          <a:off x="9184094" y="1778873"/>
          <a:ext cx="2184665" cy="24962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2" name="TextBox 11"/>
          <p:cNvSpPr txBox="1"/>
          <p:nvPr/>
        </p:nvSpPr>
        <p:spPr>
          <a:xfrm>
            <a:off x="9187895" y="4441619"/>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PANJI MAS</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3" name="Rectangle 12"/>
          <p:cNvSpPr/>
          <p:nvPr/>
        </p:nvSpPr>
        <p:spPr>
          <a:xfrm>
            <a:off x="9184094"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Our </a:t>
            </a:r>
            <a:r>
              <a:rPr lang="en-CA" sz="4267" b="1" spc="-200" dirty="0">
                <a:solidFill>
                  <a:schemeClr val="tx1">
                    <a:lumMod val="95000"/>
                  </a:scheme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ppt_x"/>
                                          </p:val>
                                        </p:tav>
                                        <p:tav tm="100000">
                                          <p:val>
                                            <p:strVal val="#ppt_x"/>
                                          </p:val>
                                        </p:tav>
                                      </p:tavLst>
                                    </p:anim>
                                    <p:anim calcmode="lin" valueType="num">
                                      <p:cBhvr additive="base">
                                        <p:cTn id="35" dur="750" fill="hold"/>
                                        <p:tgtEl>
                                          <p:spTgt spid="6"/>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Graphic spid="5" grpId="0">
        <p:bldAsOne/>
      </p:bldGraphic>
      <p:bldP spid="6" grpId="0"/>
      <p:bldP spid="7" grpId="0"/>
      <p:bldGraphic spid="8" grpId="0">
        <p:bldAsOne/>
      </p:bldGraphic>
      <p:bldP spid="9" grpId="0"/>
      <p:bldP spid="10" grpId="0"/>
      <p:bldGraphic spid="11" grpId="0">
        <p:bldAsOne/>
      </p:bldGraphic>
      <p:bldP spid="12"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2500" b="12500"/>
          <a:stretch>
            <a:fillRect/>
          </a:stretch>
        </p:blipFill>
        <p:spPr/>
      </p:pic>
      <p:grpSp>
        <p:nvGrpSpPr>
          <p:cNvPr id="6" name="Group 5"/>
          <p:cNvGrpSpPr/>
          <p:nvPr/>
        </p:nvGrpSpPr>
        <p:grpSpPr>
          <a:xfrm>
            <a:off x="0" y="4321630"/>
            <a:ext cx="12192000" cy="1524000"/>
            <a:chOff x="0" y="4321630"/>
            <a:chExt cx="12192000" cy="1524000"/>
          </a:xfrm>
          <a:solidFill>
            <a:srgbClr val="C00000"/>
          </a:solidFill>
        </p:grpSpPr>
        <p:sp>
          <p:nvSpPr>
            <p:cNvPr id="2" name="Rectangle 1"/>
            <p:cNvSpPr/>
            <p:nvPr/>
          </p:nvSpPr>
          <p:spPr>
            <a:xfrm>
              <a:off x="0" y="4321630"/>
              <a:ext cx="12192000" cy="1524000"/>
            </a:xfrm>
            <a:prstGeom prst="rect">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 name="Text Box 10"/>
            <p:cNvSpPr txBox="1">
              <a:spLocks noChangeArrowheads="1"/>
            </p:cNvSpPr>
            <p:nvPr/>
          </p:nvSpPr>
          <p:spPr bwMode="auto">
            <a:xfrm>
              <a:off x="203200" y="4441060"/>
              <a:ext cx="7004496" cy="1169551"/>
            </a:xfrm>
            <a:prstGeom prst="rect">
              <a:avLst/>
            </a:prstGeom>
            <a:noFill/>
            <a:ln w="9525">
              <a:noFill/>
              <a:miter lim="800000"/>
              <a:headEnd/>
              <a:tailEnd/>
            </a:ln>
          </p:spPr>
          <p:txBody>
            <a:bodyPr wrap="square" lIns="60960" tIns="30480" rIns="60960" bIns="30480">
              <a:spAutoFit/>
            </a:bodyPr>
            <a:lstStyle/>
            <a:p>
              <a:pPr algn="ctr" defTabSz="1450940"/>
              <a:r>
                <a:rPr lang="en-US" sz="72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7200" i="1" dirty="0">
                <a:solidFill>
                  <a:prstClr val="white"/>
                </a:solidFill>
                <a:latin typeface="Lato" panose="020F0502020204030203" pitchFamily="34" charset="0"/>
                <a:ea typeface="Open Sans Light" pitchFamily="34" charset="0"/>
                <a:cs typeface="Open Sans Light" pitchFamily="34" charset="0"/>
              </a:endParaRPr>
            </a:p>
          </p:txBody>
        </p:sp>
        <p:sp>
          <p:nvSpPr>
            <p:cNvPr id="4" name="Text Box 10"/>
            <p:cNvSpPr txBox="1">
              <a:spLocks noChangeArrowheads="1"/>
            </p:cNvSpPr>
            <p:nvPr/>
          </p:nvSpPr>
          <p:spPr bwMode="auto">
            <a:xfrm>
              <a:off x="7566248" y="4451318"/>
              <a:ext cx="4267200" cy="1138902"/>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b="1" dirty="0" smtClean="0">
                  <a:solidFill>
                    <a:prstClr val="white"/>
                  </a:solidFill>
                  <a:latin typeface="Open Sans" pitchFamily="34" charset="0"/>
                  <a:ea typeface="Open Sans" pitchFamily="34" charset="0"/>
                  <a:cs typeface="Open Sans" pitchFamily="34" charset="0"/>
                </a:rPr>
                <a:t>Our Services</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a:t>
              </a:r>
              <a:r>
                <a:rPr lang="en-US" sz="1400" dirty="0" smtClean="0">
                  <a:solidFill>
                    <a:prstClr val="white"/>
                  </a:solidFill>
                  <a:latin typeface="Open Sans" pitchFamily="34" charset="0"/>
                  <a:ea typeface="Open Sans" pitchFamily="34" charset="0"/>
                  <a:cs typeface="Open Sans" pitchFamily="34" charset="0"/>
                </a:rPr>
                <a:t>magna.</a:t>
              </a:r>
              <a:endParaRPr lang="en-US" sz="1400" dirty="0">
                <a:solidFill>
                  <a:prstClr val="white"/>
                </a:solidFill>
                <a:latin typeface="Open Sans" pitchFamily="34" charset="0"/>
                <a:ea typeface="Open Sans" pitchFamily="34" charset="0"/>
                <a:cs typeface="Open Sans" pitchFamily="34" charset="0"/>
              </a:endParaRPr>
            </a:p>
          </p:txBody>
        </p:sp>
        <p:cxnSp>
          <p:nvCxnSpPr>
            <p:cNvPr id="5" name="Straight Connector 4"/>
            <p:cNvCxnSpPr/>
            <p:nvPr/>
          </p:nvCxnSpPr>
          <p:spPr>
            <a:xfrm>
              <a:off x="7286171" y="4547440"/>
              <a:ext cx="0" cy="1063171"/>
            </a:xfrm>
            <a:prstGeom prst="line">
              <a:avLst/>
            </a:prstGeom>
            <a:grpFill/>
            <a:ln w="63500" cmpd="dbl">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491024" y="4228073"/>
            <a:ext cx="3254010" cy="712966"/>
          </a:xfrm>
          <a:prstGeom prst="rect">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p:nvPr/>
        </p:nvSpPr>
        <p:spPr>
          <a:xfrm>
            <a:off x="8335891" y="4228073"/>
            <a:ext cx="3254010" cy="712966"/>
          </a:xfrm>
          <a:prstGeom prst="rect">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 name="Rectangle 3"/>
          <p:cNvSpPr/>
          <p:nvPr/>
        </p:nvSpPr>
        <p:spPr>
          <a:xfrm>
            <a:off x="755260" y="4228073"/>
            <a:ext cx="3254010" cy="712966"/>
          </a:xfrm>
          <a:prstGeom prst="rect">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Text Box 10"/>
          <p:cNvSpPr txBox="1">
            <a:spLocks noChangeArrowheads="1"/>
          </p:cNvSpPr>
          <p:nvPr/>
        </p:nvSpPr>
        <p:spPr bwMode="auto">
          <a:xfrm>
            <a:off x="785421" y="5139728"/>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 name="Text Box 7"/>
          <p:cNvSpPr txBox="1">
            <a:spLocks noChangeArrowheads="1"/>
          </p:cNvSpPr>
          <p:nvPr/>
        </p:nvSpPr>
        <p:spPr bwMode="auto">
          <a:xfrm>
            <a:off x="1162560" y="4399890"/>
            <a:ext cx="2450592"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DESIGN</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7" name="Text Box 10"/>
          <p:cNvSpPr txBox="1">
            <a:spLocks noChangeArrowheads="1"/>
          </p:cNvSpPr>
          <p:nvPr/>
        </p:nvSpPr>
        <p:spPr bwMode="auto">
          <a:xfrm>
            <a:off x="4544619" y="5139728"/>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5209563" y="4399890"/>
            <a:ext cx="1893960"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PROGRAMING</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9" name="Text Box 10"/>
          <p:cNvSpPr txBox="1">
            <a:spLocks noChangeArrowheads="1"/>
          </p:cNvSpPr>
          <p:nvPr/>
        </p:nvSpPr>
        <p:spPr bwMode="auto">
          <a:xfrm>
            <a:off x="8350972" y="5148195"/>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 </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8728111" y="4399890"/>
            <a:ext cx="2450591"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COACHING</a:t>
            </a:r>
            <a:endParaRPr lang="en-CA" sz="2000" b="1" dirty="0">
              <a:solidFill>
                <a:prstClr val="white"/>
              </a:solidFill>
              <a:latin typeface="Lato" panose="020F0502020204030203" pitchFamily="34" charset="0"/>
              <a:ea typeface="Open Sans" pitchFamily="34" charset="0"/>
              <a:cs typeface="Open Sans" pitchFamily="34" charset="0"/>
            </a:endParaRPr>
          </a:p>
        </p:txBody>
      </p:sp>
      <p:grpSp>
        <p:nvGrpSpPr>
          <p:cNvPr id="11" name="Group 10"/>
          <p:cNvGrpSpPr/>
          <p:nvPr/>
        </p:nvGrpSpPr>
        <p:grpSpPr>
          <a:xfrm>
            <a:off x="4388285" y="2015528"/>
            <a:ext cx="3536515" cy="2133600"/>
            <a:chOff x="3291214" y="1428750"/>
            <a:chExt cx="2652386" cy="160020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3" name="Rectangle 12"/>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4" name="Group 13"/>
          <p:cNvGrpSpPr/>
          <p:nvPr/>
        </p:nvGrpSpPr>
        <p:grpSpPr>
          <a:xfrm>
            <a:off x="8194639" y="2015528"/>
            <a:ext cx="3536515" cy="2133600"/>
            <a:chOff x="3291214" y="1428750"/>
            <a:chExt cx="2652386" cy="160020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6" name="Rectangle 15"/>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7" name="Group 16"/>
          <p:cNvGrpSpPr/>
          <p:nvPr/>
        </p:nvGrpSpPr>
        <p:grpSpPr>
          <a:xfrm>
            <a:off x="629088" y="2015528"/>
            <a:ext cx="3536515" cy="2133600"/>
            <a:chOff x="3291214" y="1428750"/>
            <a:chExt cx="2652386" cy="1600200"/>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9" name="Rectangle 18"/>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20" name="Text Box 7"/>
          <p:cNvSpPr txBox="1">
            <a:spLocks noChangeArrowheads="1"/>
          </p:cNvSpPr>
          <p:nvPr/>
        </p:nvSpPr>
        <p:spPr bwMode="auto">
          <a:xfrm>
            <a:off x="4502393" y="456129"/>
            <a:ext cx="323133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Our Services</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 grpId="0" animBg="1"/>
      <p:bldP spid="5" grpId="0"/>
      <p:bldP spid="6" grpId="0"/>
      <p:bldP spid="7" grpId="0"/>
      <p:bldP spid="8" grpId="0"/>
      <p:bldP spid="9" grpId="0"/>
      <p:bldP spid="10"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0"/>
          <p:cNvSpPr txBox="1">
            <a:spLocks noChangeArrowheads="1"/>
          </p:cNvSpPr>
          <p:nvPr/>
        </p:nvSpPr>
        <p:spPr bwMode="auto">
          <a:xfrm>
            <a:off x="617192" y="4327986"/>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3" name="Text Box 10"/>
          <p:cNvSpPr txBox="1">
            <a:spLocks noChangeArrowheads="1"/>
          </p:cNvSpPr>
          <p:nvPr/>
        </p:nvSpPr>
        <p:spPr bwMode="auto">
          <a:xfrm>
            <a:off x="3454401" y="4327986"/>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4" name="Text Box 10"/>
          <p:cNvSpPr txBox="1">
            <a:spLocks noChangeArrowheads="1"/>
          </p:cNvSpPr>
          <p:nvPr/>
        </p:nvSpPr>
        <p:spPr bwMode="auto">
          <a:xfrm>
            <a:off x="6331580" y="4327986"/>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5" name="Text Box 10"/>
          <p:cNvSpPr txBox="1">
            <a:spLocks noChangeArrowheads="1"/>
          </p:cNvSpPr>
          <p:nvPr/>
        </p:nvSpPr>
        <p:spPr bwMode="auto">
          <a:xfrm>
            <a:off x="9168788" y="4327986"/>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IV</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7"/>
          <p:cNvSpPr txBox="1">
            <a:spLocks noChangeArrowheads="1"/>
          </p:cNvSpPr>
          <p:nvPr/>
        </p:nvSpPr>
        <p:spPr bwMode="auto">
          <a:xfrm>
            <a:off x="3428232"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latin typeface="Open Sans" pitchFamily="34" charset="0"/>
                <a:ea typeface="Open Sans" pitchFamily="34" charset="0"/>
                <a:cs typeface="Open Sans" pitchFamily="34" charset="0"/>
              </a:rPr>
              <a:t>Sample of Our Works</a:t>
            </a:r>
          </a:p>
        </p:txBody>
      </p:sp>
      <p:sp>
        <p:nvSpPr>
          <p:cNvPr id="2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28" name="Group 27"/>
          <p:cNvGrpSpPr/>
          <p:nvPr/>
        </p:nvGrpSpPr>
        <p:grpSpPr>
          <a:xfrm>
            <a:off x="637723" y="2015529"/>
            <a:ext cx="2438397" cy="2282021"/>
            <a:chOff x="637723" y="1590644"/>
            <a:chExt cx="2438397" cy="2282021"/>
          </a:xfrm>
        </p:grpSpPr>
        <p:sp>
          <p:nvSpPr>
            <p:cNvPr id="29" name="Rectangle 28"/>
            <p:cNvSpPr/>
            <p:nvPr/>
          </p:nvSpPr>
          <p:spPr>
            <a:xfrm>
              <a:off x="637723" y="1590644"/>
              <a:ext cx="2438397" cy="2269637"/>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0" name="Rectangle 29"/>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1" name="Group 30"/>
          <p:cNvGrpSpPr/>
          <p:nvPr/>
        </p:nvGrpSpPr>
        <p:grpSpPr>
          <a:xfrm>
            <a:off x="3460032" y="2015528"/>
            <a:ext cx="2438397" cy="2282021"/>
            <a:chOff x="3460032" y="1590643"/>
            <a:chExt cx="2438397" cy="2282021"/>
          </a:xfrm>
        </p:grpSpPr>
        <p:sp>
          <p:nvSpPr>
            <p:cNvPr id="32" name="Rectangle 31"/>
            <p:cNvSpPr/>
            <p:nvPr/>
          </p:nvSpPr>
          <p:spPr>
            <a:xfrm>
              <a:off x="3460032" y="1590643"/>
              <a:ext cx="2438397" cy="2269637"/>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3" name="Rectangle 32"/>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4" name="Group 33"/>
          <p:cNvGrpSpPr/>
          <p:nvPr/>
        </p:nvGrpSpPr>
        <p:grpSpPr>
          <a:xfrm>
            <a:off x="6299200" y="2016849"/>
            <a:ext cx="2438397" cy="2282021"/>
            <a:chOff x="6299200" y="1591964"/>
            <a:chExt cx="2438397" cy="2282021"/>
          </a:xfrm>
        </p:grpSpPr>
        <p:sp>
          <p:nvSpPr>
            <p:cNvPr id="35" name="Rectangle 34"/>
            <p:cNvSpPr/>
            <p:nvPr/>
          </p:nvSpPr>
          <p:spPr>
            <a:xfrm>
              <a:off x="6299200" y="1591964"/>
              <a:ext cx="2438397" cy="2269637"/>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Rectangle 35"/>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7" name="Group 36"/>
          <p:cNvGrpSpPr/>
          <p:nvPr/>
        </p:nvGrpSpPr>
        <p:grpSpPr>
          <a:xfrm>
            <a:off x="9168788" y="2016849"/>
            <a:ext cx="2438397" cy="2282021"/>
            <a:chOff x="9168788" y="1591964"/>
            <a:chExt cx="2438397" cy="2282021"/>
          </a:xfrm>
        </p:grpSpPr>
        <p:sp>
          <p:nvSpPr>
            <p:cNvPr id="38" name="Rectangle 37"/>
            <p:cNvSpPr/>
            <p:nvPr/>
          </p:nvSpPr>
          <p:spPr>
            <a:xfrm>
              <a:off x="9168788" y="1591964"/>
              <a:ext cx="2438397" cy="2269637"/>
            </a:xfrm>
            <a:prstGeom prst="rect">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9" name="Rectangle 38"/>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5" y="1960493"/>
            <a:ext cx="2503432" cy="2133600"/>
          </a:xfrm>
          <a:prstGeom prst="rect">
            <a:avLst/>
          </a:prstGeom>
          <a:solidFill>
            <a:schemeClr val="tx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Rectangle 4"/>
          <p:cNvSpPr/>
          <p:nvPr/>
        </p:nvSpPr>
        <p:spPr>
          <a:xfrm>
            <a:off x="-12195" y="4089013"/>
            <a:ext cx="2503432" cy="21336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6" name="Rectangle 5"/>
          <p:cNvSpPr/>
          <p:nvPr/>
        </p:nvSpPr>
        <p:spPr>
          <a:xfrm>
            <a:off x="2491237" y="1960493"/>
            <a:ext cx="2389636" cy="21336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7" name="Rectangle 6"/>
          <p:cNvSpPr/>
          <p:nvPr/>
        </p:nvSpPr>
        <p:spPr>
          <a:xfrm>
            <a:off x="2491237" y="4094093"/>
            <a:ext cx="2389636" cy="2133600"/>
          </a:xfrm>
          <a:prstGeom prst="rect">
            <a:avLst/>
          </a:prstGeom>
          <a:solidFill>
            <a:schemeClr val="tx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Rectangle 7"/>
          <p:cNvSpPr/>
          <p:nvPr/>
        </p:nvSpPr>
        <p:spPr>
          <a:xfrm>
            <a:off x="4880873" y="1960493"/>
            <a:ext cx="2389636" cy="2133600"/>
          </a:xfrm>
          <a:prstGeom prst="rect">
            <a:avLst/>
          </a:prstGeom>
          <a:solidFill>
            <a:schemeClr val="tx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9" name="Rectangle 8"/>
          <p:cNvSpPr/>
          <p:nvPr/>
        </p:nvSpPr>
        <p:spPr>
          <a:xfrm>
            <a:off x="4880873" y="4089013"/>
            <a:ext cx="2389636" cy="21336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0" name="Rectangle 9"/>
          <p:cNvSpPr/>
          <p:nvPr/>
        </p:nvSpPr>
        <p:spPr>
          <a:xfrm>
            <a:off x="7270509" y="1960493"/>
            <a:ext cx="2389636" cy="21336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1" name="Rectangle 10"/>
          <p:cNvSpPr/>
          <p:nvPr/>
        </p:nvSpPr>
        <p:spPr>
          <a:xfrm>
            <a:off x="7270509" y="4094093"/>
            <a:ext cx="2389636" cy="2133600"/>
          </a:xfrm>
          <a:prstGeom prst="rect">
            <a:avLst/>
          </a:prstGeom>
          <a:solidFill>
            <a:schemeClr val="tx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2" name="Rectangle 11"/>
          <p:cNvSpPr/>
          <p:nvPr/>
        </p:nvSpPr>
        <p:spPr>
          <a:xfrm>
            <a:off x="9660145" y="1955413"/>
            <a:ext cx="2554439" cy="2133600"/>
          </a:xfrm>
          <a:prstGeom prst="rect">
            <a:avLst/>
          </a:prstGeom>
          <a:solidFill>
            <a:schemeClr val="tx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Rectangle 12"/>
          <p:cNvSpPr/>
          <p:nvPr/>
        </p:nvSpPr>
        <p:spPr>
          <a:xfrm>
            <a:off x="9660145" y="4083933"/>
            <a:ext cx="2554439" cy="21336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3428260"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latin typeface="Open Sans" pitchFamily="34" charset="0"/>
                <a:ea typeface="Open Sans" pitchFamily="34" charset="0"/>
                <a:cs typeface="Open Sans" pitchFamily="34" charset="0"/>
              </a:rPr>
              <a:t>Sample of Our Works</a:t>
            </a:r>
          </a:p>
        </p:txBody>
      </p:sp>
    </p:spTree>
    <p:extLst>
      <p:ext uri="{BB962C8B-B14F-4D97-AF65-F5344CB8AC3E}">
        <p14:creationId xmlns:p14="http://schemas.microsoft.com/office/powerpoint/2010/main" val="51519665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566239158"/>
              </p:ext>
            </p:extLst>
          </p:nvPr>
        </p:nvGraphicFramePr>
        <p:xfrm>
          <a:off x="485866" y="1508789"/>
          <a:ext cx="2712639" cy="4066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344173" y="1508789"/>
            <a:ext cx="2915512" cy="278430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4" name="Rectangle 3"/>
          <p:cNvSpPr/>
          <p:nvPr/>
        </p:nvSpPr>
        <p:spPr>
          <a:xfrm>
            <a:off x="3462195" y="3675223"/>
            <a:ext cx="2028119" cy="584775"/>
          </a:xfrm>
          <a:prstGeom prst="rect">
            <a:avLst/>
          </a:prstGeom>
        </p:spPr>
        <p:txBody>
          <a:bodyPr wrap="none">
            <a:spAutoFit/>
          </a:bodyPr>
          <a:lstStyle/>
          <a:p>
            <a:r>
              <a:rPr lang="en-US" sz="3200" spc="-200" dirty="0" smtClean="0">
                <a:latin typeface="Georgia" pitchFamily="18" charset="0"/>
                <a:cs typeface="WC Mano Negra Bta"/>
              </a:rPr>
              <a:t>Tom Cruise</a:t>
            </a:r>
            <a:endParaRPr lang="ms-MY" sz="3200" dirty="0"/>
          </a:p>
        </p:txBody>
      </p:sp>
      <p:sp>
        <p:nvSpPr>
          <p:cNvPr id="5" name="Rectangle 4"/>
          <p:cNvSpPr/>
          <p:nvPr/>
        </p:nvSpPr>
        <p:spPr>
          <a:xfrm>
            <a:off x="3234981" y="4430935"/>
            <a:ext cx="3011523" cy="769441"/>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2272350379"/>
              </p:ext>
            </p:extLst>
          </p:nvPr>
        </p:nvGraphicFramePr>
        <p:xfrm>
          <a:off x="6384033" y="1490279"/>
          <a:ext cx="5280587" cy="165069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extLst>
              <p:ext uri="{D42A27DB-BD31-4B8C-83A1-F6EECF244321}">
                <p14:modId xmlns:p14="http://schemas.microsoft.com/office/powerpoint/2010/main" val="3769532681"/>
              </p:ext>
            </p:extLst>
          </p:nvPr>
        </p:nvGraphicFramePr>
        <p:xfrm>
          <a:off x="6384033" y="4946663"/>
          <a:ext cx="5280587" cy="165069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Rectangle 7"/>
          <p:cNvSpPr/>
          <p:nvPr/>
        </p:nvSpPr>
        <p:spPr>
          <a:xfrm>
            <a:off x="367000" y="5484138"/>
            <a:ext cx="3841116" cy="1200329"/>
          </a:xfrm>
          <a:prstGeom prst="rect">
            <a:avLst/>
          </a:prstGeom>
        </p:spPr>
        <p:txBody>
          <a:bodyPr wrap="none">
            <a:spAutoFit/>
          </a:bodyPr>
          <a:lstStyle/>
          <a:p>
            <a:r>
              <a:rPr lang="en-US" sz="7200" spc="-300" dirty="0" smtClean="0">
                <a:latin typeface="Georgia" pitchFamily="18" charset="0"/>
              </a:rPr>
              <a:t>Showcase</a:t>
            </a:r>
            <a:endParaRPr lang="ms-MY" sz="7200" spc="-300" dirty="0"/>
          </a:p>
        </p:txBody>
      </p:sp>
      <p:graphicFrame>
        <p:nvGraphicFramePr>
          <p:cNvPr id="9" name="Diagram 8"/>
          <p:cNvGraphicFramePr/>
          <p:nvPr>
            <p:extLst>
              <p:ext uri="{D42A27DB-BD31-4B8C-83A1-F6EECF244321}">
                <p14:modId xmlns:p14="http://schemas.microsoft.com/office/powerpoint/2010/main" val="3846113485"/>
              </p:ext>
            </p:extLst>
          </p:nvPr>
        </p:nvGraphicFramePr>
        <p:xfrm>
          <a:off x="6384033" y="3236981"/>
          <a:ext cx="1760195" cy="16001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Diagram 9"/>
          <p:cNvGraphicFramePr/>
          <p:nvPr>
            <p:extLst>
              <p:ext uri="{D42A27DB-BD31-4B8C-83A1-F6EECF244321}">
                <p14:modId xmlns:p14="http://schemas.microsoft.com/office/powerpoint/2010/main" val="3303108284"/>
              </p:ext>
            </p:extLst>
          </p:nvPr>
        </p:nvGraphicFramePr>
        <p:xfrm>
          <a:off x="8144228" y="3236981"/>
          <a:ext cx="1760195" cy="160017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1" name="Diagram 10"/>
          <p:cNvGraphicFramePr/>
          <p:nvPr>
            <p:extLst>
              <p:ext uri="{D42A27DB-BD31-4B8C-83A1-F6EECF244321}">
                <p14:modId xmlns:p14="http://schemas.microsoft.com/office/powerpoint/2010/main" val="3696953394"/>
              </p:ext>
            </p:extLst>
          </p:nvPr>
        </p:nvGraphicFramePr>
        <p:xfrm>
          <a:off x="9904425" y="3236981"/>
          <a:ext cx="1760195" cy="160017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12" name="Text Box 7"/>
          <p:cNvSpPr txBox="1">
            <a:spLocks noChangeArrowheads="1"/>
          </p:cNvSpPr>
          <p:nvPr/>
        </p:nvSpPr>
        <p:spPr bwMode="auto">
          <a:xfrm>
            <a:off x="4792124" y="456129"/>
            <a:ext cx="265265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err="1" smtClean="0">
                <a:solidFill>
                  <a:schemeClr val="tx1">
                    <a:lumMod val="95000"/>
                  </a:schemeClr>
                </a:solidFill>
                <a:latin typeface="Open Sans" pitchFamily="34" charset="0"/>
                <a:ea typeface="Open Sans" pitchFamily="34" charset="0"/>
                <a:cs typeface="Open Sans" pitchFamily="34" charset="0"/>
              </a:rPr>
              <a:t>Porfolio</a:t>
            </a:r>
            <a:r>
              <a:rPr lang="en-CA" sz="4267" b="1" spc="-200" dirty="0" smtClean="0">
                <a:solidFill>
                  <a:schemeClr val="tx1">
                    <a:lumMod val="95000"/>
                  </a:schemeClr>
                </a:solidFill>
                <a:latin typeface="Open Sans" pitchFamily="34" charset="0"/>
                <a:ea typeface="Open Sans" pitchFamily="34" charset="0"/>
                <a:cs typeface="Open Sans" pitchFamily="34" charset="0"/>
              </a:rPr>
              <a:t> III</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750" fill="hold"/>
                                        <p:tgtEl>
                                          <p:spTgt spid="4"/>
                                        </p:tgtEl>
                                        <p:attrNameLst>
                                          <p:attrName>ppt_x</p:attrName>
                                        </p:attrNameLst>
                                      </p:cBhvr>
                                      <p:tavLst>
                                        <p:tav tm="0">
                                          <p:val>
                                            <p:strVal val="#ppt_x"/>
                                          </p:val>
                                        </p:tav>
                                        <p:tav tm="100000">
                                          <p:val>
                                            <p:strVal val="#ppt_x"/>
                                          </p:val>
                                        </p:tav>
                                      </p:tavLst>
                                    </p:anim>
                                    <p:anim calcmode="lin" valueType="num">
                                      <p:cBhvr additive="base">
                                        <p:cTn id="29" dur="75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750" fill="hold"/>
                                        <p:tgtEl>
                                          <p:spTgt spid="5"/>
                                        </p:tgtEl>
                                        <p:attrNameLst>
                                          <p:attrName>ppt_x</p:attrName>
                                        </p:attrNameLst>
                                      </p:cBhvr>
                                      <p:tavLst>
                                        <p:tav tm="0">
                                          <p:val>
                                            <p:strVal val="#ppt_x"/>
                                          </p:val>
                                        </p:tav>
                                        <p:tav tm="100000">
                                          <p:val>
                                            <p:strVal val="#ppt_x"/>
                                          </p:val>
                                        </p:tav>
                                      </p:tavLst>
                                    </p:anim>
                                    <p:anim calcmode="lin" valueType="num">
                                      <p:cBhvr additive="base">
                                        <p:cTn id="34" dur="750" fill="hold"/>
                                        <p:tgtEl>
                                          <p:spTgt spid="5"/>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750" fill="hold"/>
                                        <p:tgtEl>
                                          <p:spTgt spid="8"/>
                                        </p:tgtEl>
                                        <p:attrNameLst>
                                          <p:attrName>ppt_x</p:attrName>
                                        </p:attrNameLst>
                                      </p:cBhvr>
                                      <p:tavLst>
                                        <p:tav tm="0">
                                          <p:val>
                                            <p:strVal val="#ppt_x"/>
                                          </p:val>
                                        </p:tav>
                                        <p:tav tm="100000">
                                          <p:val>
                                            <p:strVal val="#ppt_x"/>
                                          </p:val>
                                        </p:tav>
                                      </p:tavLst>
                                    </p:anim>
                                    <p:anim calcmode="lin" valueType="num">
                                      <p:cBhvr additive="base">
                                        <p:cTn id="59"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Graphic spid="6" grpId="0">
        <p:bldAsOne/>
      </p:bldGraphic>
      <p:bldGraphic spid="7" grpId="0">
        <p:bldAsOne/>
      </p:bldGraphic>
      <p:bldP spid="8" grpId="0"/>
      <p:bldGraphic spid="9" grpId="0">
        <p:bldAsOne/>
      </p:bldGraphic>
      <p:bldGraphic spid="10" grpId="0">
        <p:bldAsOne/>
      </p:bldGraphic>
      <p:bldGraphic spid="11" grpId="0">
        <p:bldAsOne/>
      </p:bldGraphic>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3894126"/>
            <a:ext cx="12192000" cy="2058100"/>
            <a:chOff x="0" y="2920594"/>
            <a:chExt cx="9144000" cy="1543575"/>
          </a:xfrm>
          <a:solidFill>
            <a:schemeClr val="accent1"/>
          </a:solidFill>
        </p:grpSpPr>
        <p:sp>
          <p:nvSpPr>
            <p:cNvPr id="11" name="Rectangle 10"/>
            <p:cNvSpPr/>
            <p:nvPr/>
          </p:nvSpPr>
          <p:spPr>
            <a:xfrm>
              <a:off x="0" y="2920594"/>
              <a:ext cx="9144000" cy="1543575"/>
            </a:xfrm>
            <a:prstGeom prst="rect">
              <a:avLst/>
            </a:prstGeom>
            <a:solidFill>
              <a:schemeClr val="accent1">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solidFill>
                  <a:schemeClr val="tx1">
                    <a:lumMod val="95000"/>
                  </a:schemeClr>
                </a:solidFill>
              </a:endParaRPr>
            </a:p>
          </p:txBody>
        </p:sp>
        <p:sp>
          <p:nvSpPr>
            <p:cNvPr id="12" name="TextBox 11"/>
            <p:cNvSpPr txBox="1"/>
            <p:nvPr/>
          </p:nvSpPr>
          <p:spPr>
            <a:xfrm>
              <a:off x="0" y="2944244"/>
              <a:ext cx="9143999" cy="623248"/>
            </a:xfrm>
            <a:prstGeom prst="rect">
              <a:avLst/>
            </a:prstGeom>
            <a:noFill/>
          </p:spPr>
          <p:txBody>
            <a:bodyPr wrap="square" rtlCol="0">
              <a:spAutoFit/>
            </a:bodyPr>
            <a:lstStyle/>
            <a:p>
              <a:pPr algn="ctr"/>
              <a:r>
                <a:rPr lang="pl-PL" sz="4800" dirty="0">
                  <a:solidFill>
                    <a:srgbClr val="FFFF00"/>
                  </a:solidFill>
                  <a:latin typeface="Georgia" panose="02040502050405020303" pitchFamily="18" charset="0"/>
                </a:rPr>
                <a:t>WELCOME TO OUR SEMINARY</a:t>
              </a:r>
            </a:p>
          </p:txBody>
        </p:sp>
        <p:sp>
          <p:nvSpPr>
            <p:cNvPr id="18" name="TextBox 17"/>
            <p:cNvSpPr txBox="1"/>
            <p:nvPr/>
          </p:nvSpPr>
          <p:spPr>
            <a:xfrm>
              <a:off x="1856395" y="3511911"/>
              <a:ext cx="5462751" cy="952184"/>
            </a:xfrm>
            <a:prstGeom prst="rect">
              <a:avLst/>
            </a:prstGeom>
            <a:noFill/>
          </p:spPr>
          <p:txBody>
            <a:bodyPr wrap="square" rtlCol="0">
              <a:spAutoFit/>
            </a:bodyPr>
            <a:lstStyle/>
            <a:p>
              <a:pPr algn="ctr">
                <a:lnSpc>
                  <a:spcPct val="150000"/>
                </a:lnSpc>
              </a:pPr>
              <a:r>
                <a:rPr lang="en-US" sz="1600" dirty="0">
                  <a:solidFill>
                    <a:schemeClr val="tx1">
                      <a:lumMod val="95000"/>
                    </a:schemeClr>
                  </a:solidFill>
                  <a:latin typeface="Georgia" panose="02040502050405020303" pitchFamily="18" charset="0"/>
                </a:rPr>
                <a:t>Quisque semper justo at risus. Donec venenatis, turpis vel hendrerit interdum</a:t>
              </a:r>
              <a:r>
                <a:rPr lang="pl-PL" sz="1600" dirty="0">
                  <a:solidFill>
                    <a:schemeClr val="tx1">
                      <a:lumMod val="95000"/>
                    </a:schemeClr>
                  </a:solidFill>
                  <a:latin typeface="Georgia" panose="02040502050405020303" pitchFamily="18" charset="0"/>
                </a:rPr>
                <a:t>.</a:t>
              </a:r>
              <a:r>
                <a:rPr lang="en-US" sz="1600" dirty="0">
                  <a:solidFill>
                    <a:schemeClr val="tx1">
                      <a:lumMod val="95000"/>
                    </a:schemeClr>
                  </a:solidFill>
                  <a:latin typeface="Georgia" panose="02040502050405020303" pitchFamily="18" charset="0"/>
                </a:rPr>
                <a:t>  Lorem ipsum dolor sit amet, </a:t>
              </a:r>
              <a:r>
                <a:rPr lang="en-US" sz="1600" dirty="0" err="1">
                  <a:solidFill>
                    <a:schemeClr val="tx1">
                      <a:lumMod val="95000"/>
                    </a:schemeClr>
                  </a:solidFill>
                  <a:latin typeface="Georgia" panose="02040502050405020303" pitchFamily="18" charset="0"/>
                </a:rPr>
                <a:t>consectetur</a:t>
              </a:r>
              <a:r>
                <a:rPr lang="en-US" sz="1600" dirty="0">
                  <a:solidFill>
                    <a:schemeClr val="tx1">
                      <a:lumMod val="95000"/>
                    </a:schemeClr>
                  </a:solidFill>
                  <a:latin typeface="Georgia" panose="02040502050405020303" pitchFamily="18" charset="0"/>
                </a:rPr>
                <a:t> adipisicing elit. </a:t>
              </a:r>
              <a:endParaRPr lang="pl-PL" sz="1600" dirty="0">
                <a:solidFill>
                  <a:schemeClr val="tx1">
                    <a:lumMod val="95000"/>
                  </a:schemeClr>
                </a:solidFill>
                <a:latin typeface="Georgia" panose="02040502050405020303" pitchFamily="18" charset="0"/>
              </a:endParaRPr>
            </a:p>
            <a:p>
              <a:pPr algn="ctr">
                <a:lnSpc>
                  <a:spcPct val="150000"/>
                </a:lnSpc>
              </a:pPr>
              <a:r>
                <a:rPr lang="pl-PL" sz="1900" b="1" dirty="0">
                  <a:solidFill>
                    <a:schemeClr val="tx1">
                      <a:lumMod val="95000"/>
                    </a:schemeClr>
                  </a:solidFill>
                  <a:latin typeface="Georgia" panose="02040502050405020303" pitchFamily="18" charset="0"/>
                </a:rPr>
                <a:t>21th January </a:t>
              </a:r>
              <a:r>
                <a:rPr lang="en-US" sz="1900" b="1" dirty="0" smtClean="0">
                  <a:solidFill>
                    <a:schemeClr val="tx1">
                      <a:lumMod val="95000"/>
                    </a:schemeClr>
                  </a:solidFill>
                  <a:latin typeface="Georgia" panose="02040502050405020303" pitchFamily="18" charset="0"/>
                </a:rPr>
                <a:t>2016</a:t>
              </a:r>
              <a:endParaRPr lang="en-US" sz="1900" b="1" dirty="0">
                <a:solidFill>
                  <a:schemeClr val="tx1">
                    <a:lumMod val="95000"/>
                  </a:schemeClr>
                </a:solidFill>
                <a:latin typeface="Georgia" panose="02040502050405020303" pitchFamily="18" charset="0"/>
              </a:endParaRPr>
            </a:p>
          </p:txBody>
        </p:sp>
      </p:grpSp>
      <p:sp>
        <p:nvSpPr>
          <p:cNvPr id="13" name="TextBox 12"/>
          <p:cNvSpPr txBox="1"/>
          <p:nvPr/>
        </p:nvSpPr>
        <p:spPr>
          <a:xfrm>
            <a:off x="1756095" y="1083276"/>
            <a:ext cx="4172765" cy="853306"/>
          </a:xfrm>
          <a:prstGeom prst="rect">
            <a:avLst/>
          </a:prstGeom>
          <a:noFill/>
        </p:spPr>
        <p:txBody>
          <a:bodyPr wrap="square" lIns="121917" tIns="60958" rIns="121917" bIns="60958" rtlCol="0">
            <a:spAutoFit/>
          </a:bodyPr>
          <a:lstStyle/>
          <a:p>
            <a:pPr algn="r">
              <a:lnSpc>
                <a:spcPct val="150000"/>
              </a:lnSpc>
            </a:pPr>
            <a:r>
              <a:rPr lang="en-US" sz="3600" b="1" dirty="0" smtClean="0">
                <a:solidFill>
                  <a:schemeClr val="accent1"/>
                </a:solidFill>
                <a:latin typeface="Georgia" panose="02040502050405020303" pitchFamily="18" charset="0"/>
              </a:rPr>
              <a:t>Lulu Kemaludin</a:t>
            </a:r>
            <a:endParaRPr lang="pl-PL" sz="3600" b="1" dirty="0">
              <a:solidFill>
                <a:schemeClr val="accent1"/>
              </a:solidFill>
              <a:latin typeface="Georgia" panose="02040502050405020303" pitchFamily="18" charset="0"/>
            </a:endParaRPr>
          </a:p>
        </p:txBody>
      </p:sp>
      <p:sp>
        <p:nvSpPr>
          <p:cNvPr id="14" name="TextBox 13"/>
          <p:cNvSpPr txBox="1"/>
          <p:nvPr/>
        </p:nvSpPr>
        <p:spPr>
          <a:xfrm>
            <a:off x="1756095" y="1685057"/>
            <a:ext cx="4172765" cy="447619"/>
          </a:xfrm>
          <a:prstGeom prst="rect">
            <a:avLst/>
          </a:prstGeom>
          <a:noFill/>
        </p:spPr>
        <p:txBody>
          <a:bodyPr wrap="square" lIns="121917" tIns="60958" rIns="121917" bIns="60958" rtlCol="0">
            <a:spAutoFit/>
          </a:bodyPr>
          <a:lstStyle/>
          <a:p>
            <a:pPr algn="r">
              <a:lnSpc>
                <a:spcPct val="150000"/>
              </a:lnSpc>
            </a:pPr>
            <a:r>
              <a:rPr lang="en-US" sz="1600" dirty="0" smtClean="0">
                <a:solidFill>
                  <a:schemeClr val="tx1">
                    <a:lumMod val="95000"/>
                  </a:schemeClr>
                </a:solidFill>
                <a:latin typeface="Georgia" panose="02040502050405020303" pitchFamily="18" charset="0"/>
              </a:rPr>
              <a:t>Founder of IM Soendae Inc.</a:t>
            </a:r>
            <a:endParaRPr lang="en-US" sz="1600" dirty="0">
              <a:solidFill>
                <a:schemeClr val="tx1">
                  <a:lumMod val="95000"/>
                </a:schemeClr>
              </a:solidFill>
              <a:latin typeface="Georgia" panose="02040502050405020303" pitchFamily="18" charset="0"/>
            </a:endParaRPr>
          </a:p>
        </p:txBody>
      </p:sp>
      <p:graphicFrame>
        <p:nvGraphicFramePr>
          <p:cNvPr id="19" name="Diagram 18"/>
          <p:cNvGraphicFramePr/>
          <p:nvPr>
            <p:extLst>
              <p:ext uri="{D42A27DB-BD31-4B8C-83A1-F6EECF244321}">
                <p14:modId xmlns:p14="http://schemas.microsoft.com/office/powerpoint/2010/main" val="3647225410"/>
              </p:ext>
            </p:extLst>
          </p:nvPr>
        </p:nvGraphicFramePr>
        <p:xfrm>
          <a:off x="5928860" y="494000"/>
          <a:ext cx="3167844" cy="288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Graphic spid="19"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2546019" y="2000990"/>
            <a:ext cx="3590100" cy="1966885"/>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PRODUCT LAUNCH</a:t>
            </a:r>
          </a:p>
          <a:p>
            <a:r>
              <a:rPr lang="en-US" sz="1200" dirty="0" err="1">
                <a:solidFill>
                  <a:schemeClr val="tx1">
                    <a:lumMod val="50000"/>
                  </a:schemeClr>
                </a:solidFill>
                <a:latin typeface="Open Sans" pitchFamily="34" charset="0"/>
                <a:ea typeface="Open Sans" pitchFamily="34" charset="0"/>
                <a:cs typeface="Open Sans" pitchFamily="34" charset="0"/>
              </a:rPr>
              <a:t>Mauris</a:t>
            </a:r>
            <a:r>
              <a:rPr lang="en-US" sz="1200" dirty="0">
                <a:solidFill>
                  <a:schemeClr val="tx1">
                    <a:lumMod val="50000"/>
                  </a:schemeClr>
                </a:solidFill>
                <a:latin typeface="Open Sans" pitchFamily="34" charset="0"/>
                <a:ea typeface="Open Sans" pitchFamily="34" charset="0"/>
                <a:cs typeface="Open Sans" pitchFamily="34" charset="0"/>
              </a:rPr>
              <a:t> quam dolor, </a:t>
            </a:r>
            <a:r>
              <a:rPr lang="en-US" sz="1200" dirty="0" err="1">
                <a:solidFill>
                  <a:schemeClr val="tx1">
                    <a:lumMod val="50000"/>
                  </a:schemeClr>
                </a:solidFill>
                <a:latin typeface="Open Sans" pitchFamily="34" charset="0"/>
                <a:ea typeface="Open Sans" pitchFamily="34" charset="0"/>
                <a:cs typeface="Open Sans" pitchFamily="34" charset="0"/>
              </a:rPr>
              <a:t>cursus</a:t>
            </a:r>
            <a:r>
              <a:rPr lang="en-US" sz="1200" dirty="0">
                <a:solidFill>
                  <a:schemeClr val="tx1">
                    <a:lumMod val="50000"/>
                  </a:schemeClr>
                </a:solidFill>
                <a:latin typeface="Open Sans" pitchFamily="34" charset="0"/>
                <a:ea typeface="Open Sans" pitchFamily="34" charset="0"/>
                <a:cs typeface="Open Sans" pitchFamily="34" charset="0"/>
              </a:rPr>
              <a:t> at </a:t>
            </a:r>
            <a:r>
              <a:rPr lang="en-US" sz="1200" dirty="0" err="1">
                <a:solidFill>
                  <a:schemeClr val="tx1">
                    <a:lumMod val="50000"/>
                  </a:schemeClr>
                </a:solidFill>
                <a:latin typeface="Open Sans" pitchFamily="34" charset="0"/>
                <a:ea typeface="Open Sans" pitchFamily="34" charset="0"/>
                <a:cs typeface="Open Sans" pitchFamily="34" charset="0"/>
              </a:rPr>
              <a:t>porta</a:t>
            </a:r>
            <a:r>
              <a:rPr lang="en-US" sz="1200" dirty="0">
                <a:solidFill>
                  <a:schemeClr val="tx1">
                    <a:lumMod val="50000"/>
                  </a:schemeClr>
                </a:solidFill>
                <a:latin typeface="Open Sans" pitchFamily="34" charset="0"/>
                <a:ea typeface="Open Sans" pitchFamily="34" charset="0"/>
                <a:cs typeface="Open Sans" pitchFamily="34" charset="0"/>
              </a:rPr>
              <a:t> et, </a:t>
            </a:r>
            <a:r>
              <a:rPr lang="en-US" sz="1200" dirty="0" err="1">
                <a:solidFill>
                  <a:schemeClr val="tx1">
                    <a:lumMod val="50000"/>
                  </a:schemeClr>
                </a:solidFill>
                <a:latin typeface="Open Sans" pitchFamily="34" charset="0"/>
                <a:ea typeface="Open Sans" pitchFamily="34" charset="0"/>
                <a:cs typeface="Open Sans" pitchFamily="34" charset="0"/>
              </a:rPr>
              <a:t>luctus</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eget</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purus</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Nunc</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tempor</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luctus</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interdum</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Duis</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libero</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leo</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consequat</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ut</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accumsan</a:t>
            </a:r>
            <a:r>
              <a:rPr lang="en-US" sz="1200" dirty="0">
                <a:solidFill>
                  <a:schemeClr val="tx1">
                    <a:lumMod val="50000"/>
                  </a:schemeClr>
                </a:solidFill>
                <a:latin typeface="Open Sans" pitchFamily="34" charset="0"/>
                <a:ea typeface="Open Sans" pitchFamily="34" charset="0"/>
                <a:cs typeface="Open Sans" pitchFamily="34" charset="0"/>
              </a:rPr>
              <a:t> </a:t>
            </a:r>
            <a:r>
              <a:rPr lang="en-US" sz="1200" dirty="0" err="1">
                <a:solidFill>
                  <a:schemeClr val="tx1">
                    <a:lumMod val="50000"/>
                  </a:schemeClr>
                </a:solidFill>
                <a:latin typeface="Open Sans" pitchFamily="34" charset="0"/>
                <a:ea typeface="Open Sans" pitchFamily="34" charset="0"/>
                <a:cs typeface="Open Sans" pitchFamily="34" charset="0"/>
              </a:rPr>
              <a:t>eu</a:t>
            </a:r>
            <a:r>
              <a:rPr lang="en-US" sz="1200" dirty="0" smtClean="0">
                <a:solidFill>
                  <a:schemeClr val="tx1">
                    <a:lumMod val="50000"/>
                  </a:schemeClr>
                </a:solidFill>
                <a:latin typeface="Open Sans" pitchFamily="34" charset="0"/>
                <a:ea typeface="Open Sans" pitchFamily="34" charset="0"/>
                <a:cs typeface="Open Sans" pitchFamily="34" charset="0"/>
              </a:rPr>
              <a:t>.</a:t>
            </a:r>
            <a:endParaRPr lang="en-US" sz="1200" dirty="0">
              <a:solidFill>
                <a:schemeClr val="tx1">
                  <a:lumMod val="50000"/>
                </a:schemeClr>
              </a:solidFill>
              <a:latin typeface="Open Sans" pitchFamily="34" charset="0"/>
              <a:ea typeface="Open Sans" pitchFamily="34" charset="0"/>
              <a:cs typeface="Open Sans" pitchFamily="34" charset="0"/>
            </a:endParaRPr>
          </a:p>
        </p:txBody>
      </p:sp>
      <p:graphicFrame>
        <p:nvGraphicFramePr>
          <p:cNvPr id="3" name="Diagram 2"/>
          <p:cNvGraphicFramePr/>
          <p:nvPr>
            <p:extLst>
              <p:ext uri="{D42A27DB-BD31-4B8C-83A1-F6EECF244321}">
                <p14:modId xmlns:p14="http://schemas.microsoft.com/office/powerpoint/2010/main" val="4107103102"/>
              </p:ext>
            </p:extLst>
          </p:nvPr>
        </p:nvGraphicFramePr>
        <p:xfrm>
          <a:off x="719404" y="2000990"/>
          <a:ext cx="2208245" cy="196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arallelogram 3"/>
          <p:cNvSpPr/>
          <p:nvPr/>
        </p:nvSpPr>
        <p:spPr>
          <a:xfrm>
            <a:off x="7834493" y="2000990"/>
            <a:ext cx="3590100" cy="1966885"/>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EMAIL MARKETING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5" name="Diagram 4"/>
          <p:cNvGraphicFramePr/>
          <p:nvPr>
            <p:extLst>
              <p:ext uri="{D42A27DB-BD31-4B8C-83A1-F6EECF244321}">
                <p14:modId xmlns:p14="http://schemas.microsoft.com/office/powerpoint/2010/main" val="953168573"/>
              </p:ext>
            </p:extLst>
          </p:nvPr>
        </p:nvGraphicFramePr>
        <p:xfrm>
          <a:off x="6007879" y="2000990"/>
          <a:ext cx="2208245" cy="1966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Parallelogram 5"/>
          <p:cNvSpPr/>
          <p:nvPr/>
        </p:nvSpPr>
        <p:spPr>
          <a:xfrm>
            <a:off x="2546019" y="4401257"/>
            <a:ext cx="3590100" cy="1966885"/>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AFFILIATE TOOKIT</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7" name="Diagram 6"/>
          <p:cNvGraphicFramePr/>
          <p:nvPr>
            <p:extLst>
              <p:ext uri="{D42A27DB-BD31-4B8C-83A1-F6EECF244321}">
                <p14:modId xmlns:p14="http://schemas.microsoft.com/office/powerpoint/2010/main" val="192521553"/>
              </p:ext>
            </p:extLst>
          </p:nvPr>
        </p:nvGraphicFramePr>
        <p:xfrm>
          <a:off x="719404" y="4401257"/>
          <a:ext cx="2208245" cy="196688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Parallelogram 7"/>
          <p:cNvSpPr/>
          <p:nvPr/>
        </p:nvSpPr>
        <p:spPr>
          <a:xfrm>
            <a:off x="7834493" y="4401257"/>
            <a:ext cx="3590100" cy="1966885"/>
          </a:xfrm>
          <a:prstGeom prst="parallelogram">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LIST BUILDING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9" name="Diagram 8"/>
          <p:cNvGraphicFramePr/>
          <p:nvPr>
            <p:extLst>
              <p:ext uri="{D42A27DB-BD31-4B8C-83A1-F6EECF244321}">
                <p14:modId xmlns:p14="http://schemas.microsoft.com/office/powerpoint/2010/main" val="2275005530"/>
              </p:ext>
            </p:extLst>
          </p:nvPr>
        </p:nvGraphicFramePr>
        <p:xfrm>
          <a:off x="6007879" y="4401257"/>
          <a:ext cx="2208245" cy="196688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1" name="Text Box 7"/>
          <p:cNvSpPr txBox="1">
            <a:spLocks noChangeArrowheads="1"/>
          </p:cNvSpPr>
          <p:nvPr/>
        </p:nvSpPr>
        <p:spPr bwMode="auto">
          <a:xfrm>
            <a:off x="4751247" y="456129"/>
            <a:ext cx="273440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Our Books</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2"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ppt_x"/>
                                          </p:val>
                                        </p:tav>
                                        <p:tav tm="100000">
                                          <p:val>
                                            <p:strVal val="#ppt_x"/>
                                          </p:val>
                                        </p:tav>
                                      </p:tavLst>
                                    </p:anim>
                                    <p:anim calcmode="lin" valueType="num">
                                      <p:cBhvr additive="base">
                                        <p:cTn id="31" dur="75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fill="hold"/>
                                        <p:tgtEl>
                                          <p:spTgt spid="6"/>
                                        </p:tgtEl>
                                        <p:attrNameLst>
                                          <p:attrName>ppt_x</p:attrName>
                                        </p:attrNameLst>
                                      </p:cBhvr>
                                      <p:tavLst>
                                        <p:tav tm="0">
                                          <p:val>
                                            <p:strVal val="#ppt_x"/>
                                          </p:val>
                                        </p:tav>
                                        <p:tav tm="100000">
                                          <p:val>
                                            <p:strVal val="#ppt_x"/>
                                          </p:val>
                                        </p:tav>
                                      </p:tavLst>
                                    </p:anim>
                                    <p:anim calcmode="lin" valueType="num">
                                      <p:cBhvr additive="base">
                                        <p:cTn id="39" dur="750" fill="hold"/>
                                        <p:tgtEl>
                                          <p:spTgt spid="6"/>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750" fill="hold"/>
                                        <p:tgtEl>
                                          <p:spTgt spid="8"/>
                                        </p:tgtEl>
                                        <p:attrNameLst>
                                          <p:attrName>ppt_x</p:attrName>
                                        </p:attrNameLst>
                                      </p:cBhvr>
                                      <p:tavLst>
                                        <p:tav tm="0">
                                          <p:val>
                                            <p:strVal val="#ppt_x"/>
                                          </p:val>
                                        </p:tav>
                                        <p:tav tm="100000">
                                          <p:val>
                                            <p:strVal val="#ppt_x"/>
                                          </p:val>
                                        </p:tav>
                                      </p:tavLst>
                                    </p:anim>
                                    <p:anim calcmode="lin" valueType="num">
                                      <p:cBhvr additive="base">
                                        <p:cTn id="47"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P spid="4" grpId="0" animBg="1"/>
      <p:bldGraphic spid="5" grpId="0">
        <p:bldAsOne/>
      </p:bldGraphic>
      <p:bldP spid="6" grpId="0" animBg="1"/>
      <p:bldGraphic spid="7" grpId="0">
        <p:bldAsOne/>
      </p:bldGraphic>
      <p:bldP spid="8" grpId="0" animBg="1"/>
      <p:bldGraphic spid="9" grpId="0">
        <p:bldAsOne/>
      </p:bldGraphic>
      <p:bldP spid="11" grpId="0"/>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867" y="2154247"/>
            <a:ext cx="3692048" cy="1446550"/>
          </a:xfrm>
          <a:prstGeom prst="rect">
            <a:avLst/>
          </a:prstGeom>
          <a:noFill/>
        </p:spPr>
        <p:txBody>
          <a:bodyPr wrap="square" rtlCol="0">
            <a:spAutoFit/>
          </a:bodyPr>
          <a:lstStyle/>
          <a:p>
            <a:r>
              <a:rPr lang="en-US" sz="8800" dirty="0">
                <a:solidFill>
                  <a:schemeClr val="tx1">
                    <a:lumMod val="85000"/>
                    <a:lumOff val="15000"/>
                  </a:schemeClr>
                </a:solidFill>
                <a:latin typeface="Bebas Neue" pitchFamily="34" charset="0"/>
                <a:cs typeface="WC Mano Negra Bta"/>
              </a:rPr>
              <a:t>awesome</a:t>
            </a:r>
          </a:p>
        </p:txBody>
      </p:sp>
      <p:sp>
        <p:nvSpPr>
          <p:cNvPr id="3" name="TextBox 2"/>
          <p:cNvSpPr txBox="1"/>
          <p:nvPr/>
        </p:nvSpPr>
        <p:spPr>
          <a:xfrm>
            <a:off x="372510" y="3439554"/>
            <a:ext cx="3648406" cy="666786"/>
          </a:xfrm>
          <a:prstGeom prst="rect">
            <a:avLst/>
          </a:prstGeom>
          <a:noFill/>
        </p:spPr>
        <p:txBody>
          <a:bodyPr wrap="square" rtlCol="0">
            <a:spAutoFit/>
          </a:bodyPr>
          <a:lstStyle/>
          <a:p>
            <a:r>
              <a:rPr lang="en-US" sz="3733" dirty="0">
                <a:solidFill>
                  <a:schemeClr val="tx1">
                    <a:lumMod val="85000"/>
                    <a:lumOff val="15000"/>
                  </a:schemeClr>
                </a:solidFill>
                <a:latin typeface="Bebas Neue" pitchFamily="34" charset="0"/>
                <a:cs typeface="WC Mano Negra Bta"/>
              </a:rPr>
              <a:t>Sample of our works</a:t>
            </a:r>
          </a:p>
        </p:txBody>
      </p:sp>
      <p:cxnSp>
        <p:nvCxnSpPr>
          <p:cNvPr id="4" name="Straight Connector 3"/>
          <p:cNvCxnSpPr/>
          <p:nvPr/>
        </p:nvCxnSpPr>
        <p:spPr>
          <a:xfrm>
            <a:off x="503436" y="3437612"/>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03436" y="4094595"/>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72511" y="4247127"/>
            <a:ext cx="3648405"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7" name="Diagram 6"/>
          <p:cNvGraphicFramePr/>
          <p:nvPr>
            <p:extLst>
              <p:ext uri="{D42A27DB-BD31-4B8C-83A1-F6EECF244321}">
                <p14:modId xmlns:p14="http://schemas.microsoft.com/office/powerpoint/2010/main" val="3293174637"/>
              </p:ext>
            </p:extLst>
          </p:nvPr>
        </p:nvGraphicFramePr>
        <p:xfrm>
          <a:off x="5992173" y="1773377"/>
          <a:ext cx="4179919" cy="4117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4044342338"/>
              </p:ext>
            </p:extLst>
          </p:nvPr>
        </p:nvGraphicFramePr>
        <p:xfrm>
          <a:off x="4175787" y="1927488"/>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p14="http://schemas.microsoft.com/office/powerpoint/2010/main" val="1384995942"/>
              </p:ext>
            </p:extLst>
          </p:nvPr>
        </p:nvGraphicFramePr>
        <p:xfrm>
          <a:off x="4710382" y="3909053"/>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Diagram 9"/>
          <p:cNvGraphicFramePr/>
          <p:nvPr>
            <p:extLst>
              <p:ext uri="{D42A27DB-BD31-4B8C-83A1-F6EECF244321}">
                <p14:modId xmlns:p14="http://schemas.microsoft.com/office/powerpoint/2010/main" val="2167407018"/>
              </p:ext>
            </p:extLst>
          </p:nvPr>
        </p:nvGraphicFramePr>
        <p:xfrm>
          <a:off x="9018611" y="3909053"/>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1" name="Diagram 10"/>
          <p:cNvGraphicFramePr/>
          <p:nvPr>
            <p:extLst>
              <p:ext uri="{D42A27DB-BD31-4B8C-83A1-F6EECF244321}">
                <p14:modId xmlns:p14="http://schemas.microsoft.com/office/powerpoint/2010/main" val="3370397468"/>
              </p:ext>
            </p:extLst>
          </p:nvPr>
        </p:nvGraphicFramePr>
        <p:xfrm>
          <a:off x="9360363" y="1735467"/>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2" name="Text Box 7"/>
          <p:cNvSpPr txBox="1">
            <a:spLocks noChangeArrowheads="1"/>
          </p:cNvSpPr>
          <p:nvPr/>
        </p:nvSpPr>
        <p:spPr bwMode="auto">
          <a:xfrm>
            <a:off x="3428647"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Sample of Our Works</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barn(outVertical)">
                                      <p:cBhvr>
                                        <p:cTn id="23" dur="500"/>
                                        <p:tgtEl>
                                          <p:spTgt spid="4"/>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barn(outVertical)">
                                      <p:cBhvr>
                                        <p:cTn id="31" dur="500"/>
                                        <p:tgtEl>
                                          <p:spTgt spid="5"/>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750" fill="hold"/>
                                        <p:tgtEl>
                                          <p:spTgt spid="6"/>
                                        </p:tgtEl>
                                        <p:attrNameLst>
                                          <p:attrName>ppt_x</p:attrName>
                                        </p:attrNameLst>
                                      </p:cBhvr>
                                      <p:tavLst>
                                        <p:tav tm="0">
                                          <p:val>
                                            <p:strVal val="#ppt_x"/>
                                          </p:val>
                                        </p:tav>
                                        <p:tav tm="100000">
                                          <p:val>
                                            <p:strVal val="#ppt_x"/>
                                          </p:val>
                                        </p:tav>
                                      </p:tavLst>
                                    </p:anim>
                                    <p:anim calcmode="lin" valueType="num">
                                      <p:cBhvr additive="base">
                                        <p:cTn id="36" dur="750" fill="hold"/>
                                        <p:tgtEl>
                                          <p:spTgt spid="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Graphic spid="7" grpId="0">
        <p:bldAsOne/>
      </p:bldGraphic>
      <p:bldGraphic spid="8" grpId="0">
        <p:bldAsOne/>
      </p:bldGraphic>
      <p:bldGraphic spid="9" grpId="0">
        <p:bldAsOne/>
      </p:bldGraphic>
      <p:bldGraphic spid="10" grpId="0">
        <p:bldAsOne/>
      </p:bldGraphic>
      <p:bldGraphic spid="11" grpId="0">
        <p:bldAsOne/>
      </p:bldGraphic>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92032944"/>
              </p:ext>
            </p:extLst>
          </p:nvPr>
        </p:nvGraphicFramePr>
        <p:xfrm>
          <a:off x="3090263" y="3765221"/>
          <a:ext cx="2401620" cy="2365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3388731426"/>
              </p:ext>
            </p:extLst>
          </p:nvPr>
        </p:nvGraphicFramePr>
        <p:xfrm>
          <a:off x="593987" y="3765221"/>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extLst>
              <p:ext uri="{D42A27DB-BD31-4B8C-83A1-F6EECF244321}">
                <p14:modId xmlns:p14="http://schemas.microsoft.com/office/powerpoint/2010/main" val="333207522"/>
              </p:ext>
            </p:extLst>
          </p:nvPr>
        </p:nvGraphicFramePr>
        <p:xfrm>
          <a:off x="3091618" y="1268944"/>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 name="Diagram 4"/>
          <p:cNvGraphicFramePr/>
          <p:nvPr>
            <p:extLst>
              <p:ext uri="{D42A27DB-BD31-4B8C-83A1-F6EECF244321}">
                <p14:modId xmlns:p14="http://schemas.microsoft.com/office/powerpoint/2010/main" val="1484738278"/>
              </p:ext>
            </p:extLst>
          </p:nvPr>
        </p:nvGraphicFramePr>
        <p:xfrm>
          <a:off x="593987" y="1268944"/>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6" name="TextBox 5"/>
          <p:cNvSpPr txBox="1"/>
          <p:nvPr/>
        </p:nvSpPr>
        <p:spPr>
          <a:xfrm>
            <a:off x="6084716" y="2330028"/>
            <a:ext cx="5793279" cy="2062296"/>
          </a:xfrm>
          <a:prstGeom prst="rect">
            <a:avLst/>
          </a:prstGeom>
          <a:noFill/>
        </p:spPr>
        <p:txBody>
          <a:bodyPr wrap="square" rtlCol="0">
            <a:spAutoFit/>
          </a:bodyPr>
          <a:lstStyle/>
          <a:p>
            <a:r>
              <a:rPr lang="en-US" sz="4267"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9" name="Rectangle 8"/>
          <p:cNvSpPr/>
          <p:nvPr/>
        </p:nvSpPr>
        <p:spPr>
          <a:xfrm>
            <a:off x="6084716" y="4458178"/>
            <a:ext cx="5793277" cy="1587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1" name="Diagram 10"/>
          <p:cNvGraphicFramePr/>
          <p:nvPr>
            <p:extLst>
              <p:ext uri="{D42A27DB-BD31-4B8C-83A1-F6EECF244321}">
                <p14:modId xmlns:p14="http://schemas.microsoft.com/office/powerpoint/2010/main" val="3175741621"/>
              </p:ext>
            </p:extLst>
          </p:nvPr>
        </p:nvGraphicFramePr>
        <p:xfrm>
          <a:off x="1842126" y="2517082"/>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6" grpId="0"/>
      <p:bldP spid="9" grpId="0" animBg="1"/>
      <p:bldGraphic spid="11"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2167" y="2213157"/>
            <a:ext cx="7599387" cy="4749617"/>
          </a:xfrm>
          <a:prstGeom prst="rect">
            <a:avLst/>
          </a:prstGeom>
        </p:spPr>
      </p:pic>
      <p:graphicFrame>
        <p:nvGraphicFramePr>
          <p:cNvPr id="3" name="Diagram 2"/>
          <p:cNvGraphicFramePr/>
          <p:nvPr>
            <p:extLst>
              <p:ext uri="{D42A27DB-BD31-4B8C-83A1-F6EECF244321}">
                <p14:modId xmlns:p14="http://schemas.microsoft.com/office/powerpoint/2010/main" val="2402752076"/>
              </p:ext>
            </p:extLst>
          </p:nvPr>
        </p:nvGraphicFramePr>
        <p:xfrm>
          <a:off x="6456644" y="2794698"/>
          <a:ext cx="4375836" cy="2510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AutoShape 9"/>
          <p:cNvSpPr>
            <a:spLocks/>
          </p:cNvSpPr>
          <p:nvPr/>
        </p:nvSpPr>
        <p:spPr bwMode="auto">
          <a:xfrm>
            <a:off x="586012" y="2681489"/>
            <a:ext cx="5396362" cy="2189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20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120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1200" dirty="0" err="1"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120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1200" dirty="0" err="1"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32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AutoShape 10"/>
          <p:cNvSpPr>
            <a:spLocks/>
          </p:cNvSpPr>
          <p:nvPr/>
        </p:nvSpPr>
        <p:spPr bwMode="auto">
          <a:xfrm>
            <a:off x="586012"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a</a:t>
            </a:r>
            <a:endParaRPr lang="es-ES" sz="2000" dirty="0">
              <a:solidFill>
                <a:schemeClr val="bg1"/>
              </a:solidFill>
              <a:latin typeface="Sosa" pitchFamily="2" charset="0"/>
              <a:cs typeface="Gill Sans" charset="0"/>
              <a:sym typeface="Gill Sans" charset="0"/>
            </a:endParaRPr>
          </a:p>
        </p:txBody>
      </p:sp>
      <p:sp>
        <p:nvSpPr>
          <p:cNvPr id="15" name="AutoShape 11"/>
          <p:cNvSpPr>
            <a:spLocks/>
          </p:cNvSpPr>
          <p:nvPr/>
        </p:nvSpPr>
        <p:spPr bwMode="auto">
          <a:xfrm>
            <a:off x="241433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h</a:t>
            </a:r>
            <a:endParaRPr lang="es-ES" sz="2000" dirty="0">
              <a:solidFill>
                <a:schemeClr val="bg1"/>
              </a:solidFill>
              <a:latin typeface="Sosa" pitchFamily="2" charset="0"/>
              <a:cs typeface="Gill Sans" charset="0"/>
              <a:sym typeface="Gill Sans" charset="0"/>
            </a:endParaRPr>
          </a:p>
        </p:txBody>
      </p:sp>
      <p:sp>
        <p:nvSpPr>
          <p:cNvPr id="16" name="AutoShape 12"/>
          <p:cNvSpPr>
            <a:spLocks/>
          </p:cNvSpPr>
          <p:nvPr/>
        </p:nvSpPr>
        <p:spPr bwMode="auto">
          <a:xfrm>
            <a:off x="421726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2000" dirty="0" smtClean="0">
                <a:solidFill>
                  <a:prstClr val="white"/>
                </a:solidFill>
                <a:latin typeface="Sosa" pitchFamily="2" charset="0"/>
                <a:cs typeface="Gill Sans" charset="0"/>
                <a:sym typeface="Gill Sans" charset="0"/>
              </a:rPr>
              <a:t>y</a:t>
            </a:r>
            <a:endParaRPr lang="es-ES" sz="2000" dirty="0">
              <a:solidFill>
                <a:prstClr val="white"/>
              </a:solidFill>
              <a:latin typeface="Sosa" pitchFamily="2" charset="0"/>
              <a:cs typeface="Gill Sans" charset="0"/>
              <a:sym typeface="Gill Sans" charset="0"/>
            </a:endParaRPr>
          </a:p>
        </p:txBody>
      </p:sp>
      <p:sp>
        <p:nvSpPr>
          <p:cNvPr id="21" name="AutoShape 17"/>
          <p:cNvSpPr>
            <a:spLocks/>
          </p:cNvSpPr>
          <p:nvPr/>
        </p:nvSpPr>
        <p:spPr bwMode="auto">
          <a:xfrm>
            <a:off x="1201802" y="506544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600" dirty="0" smtClean="0">
                <a:solidFill>
                  <a:schemeClr val="accent3"/>
                </a:solidFill>
                <a:cs typeface="League Gothic" charset="0"/>
              </a:rPr>
              <a:t>PROJECTS</a:t>
            </a:r>
            <a:endParaRPr lang="es-ES" sz="1600" dirty="0">
              <a:solidFill>
                <a:schemeClr val="accent3"/>
              </a:solidFill>
              <a:cs typeface="League Gothic" charset="0"/>
            </a:endParaRPr>
          </a:p>
        </p:txBody>
      </p:sp>
      <p:sp>
        <p:nvSpPr>
          <p:cNvPr id="22" name="AutoShape 18"/>
          <p:cNvSpPr>
            <a:spLocks/>
          </p:cNvSpPr>
          <p:nvPr/>
        </p:nvSpPr>
        <p:spPr bwMode="auto">
          <a:xfrm>
            <a:off x="3048421" y="504639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600" dirty="0" smtClean="0">
                <a:solidFill>
                  <a:schemeClr val="accent3"/>
                </a:solidFill>
                <a:cs typeface="League Gothic" charset="0"/>
              </a:rPr>
              <a:t>COMMENT</a:t>
            </a:r>
            <a:endParaRPr lang="es-ES" sz="1600" dirty="0">
              <a:solidFill>
                <a:schemeClr val="accent3"/>
              </a:solidFill>
              <a:cs typeface="League Gothic" charset="0"/>
            </a:endParaRPr>
          </a:p>
        </p:txBody>
      </p:sp>
      <p:sp>
        <p:nvSpPr>
          <p:cNvPr id="23" name="AutoShape 20"/>
          <p:cNvSpPr>
            <a:spLocks/>
          </p:cNvSpPr>
          <p:nvPr/>
        </p:nvSpPr>
        <p:spPr bwMode="auto">
          <a:xfrm>
            <a:off x="578871" y="2281558"/>
            <a:ext cx="1835465" cy="338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b="1" dirty="0" smtClean="0">
                <a:solidFill>
                  <a:schemeClr val="accent3"/>
                </a:solidFill>
                <a:cs typeface="League Gothic" charset="0"/>
              </a:rPr>
              <a:t>SCREEN MOCKUP</a:t>
            </a:r>
            <a:endParaRPr lang="es-ES" b="1" dirty="0">
              <a:solidFill>
                <a:schemeClr val="accent3"/>
              </a:solidFill>
              <a:cs typeface="League Gothic" charset="0"/>
            </a:endParaRPr>
          </a:p>
        </p:txBody>
      </p:sp>
      <p:sp>
        <p:nvSpPr>
          <p:cNvPr id="24" name="AutoShape 19"/>
          <p:cNvSpPr>
            <a:spLocks/>
          </p:cNvSpPr>
          <p:nvPr/>
        </p:nvSpPr>
        <p:spPr bwMode="auto">
          <a:xfrm>
            <a:off x="4829103" y="5062163"/>
            <a:ext cx="1398274" cy="256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600" dirty="0" smtClean="0">
                <a:solidFill>
                  <a:schemeClr val="accent3"/>
                </a:solidFill>
                <a:cs typeface="League Gothic" charset="0"/>
              </a:rPr>
              <a:t>REPAIR</a:t>
            </a:r>
            <a:endParaRPr lang="es-ES" sz="1600" dirty="0">
              <a:solidFill>
                <a:schemeClr val="accent3"/>
              </a:solidFill>
              <a:cs typeface="League Gothic" charset="0"/>
            </a:endParaRPr>
          </a:p>
        </p:txBody>
      </p:sp>
      <p:sp>
        <p:nvSpPr>
          <p:cNvPr id="6" name="Text Placeholder 5"/>
          <p:cNvSpPr>
            <a:spLocks noGrp="1"/>
          </p:cNvSpPr>
          <p:nvPr>
            <p:ph type="body" sz="quarter" idx="18"/>
          </p:nvPr>
        </p:nvSpPr>
        <p:spPr/>
        <p:txBody>
          <a:bodyPr/>
          <a:lstStyle/>
          <a:p>
            <a:r>
              <a:rPr lang="en-US" dirty="0" smtClean="0">
                <a:solidFill>
                  <a:schemeClr val="tx1">
                    <a:lumMod val="95000"/>
                  </a:schemeClr>
                </a:solidFill>
              </a:rPr>
              <a:t>Sample of Our Works</a:t>
            </a:r>
            <a:endParaRPr lang="en-US" dirty="0">
              <a:solidFill>
                <a:schemeClr val="tx1">
                  <a:lumMod val="95000"/>
                </a:schemeClr>
              </a:solidFill>
            </a:endParaRPr>
          </a:p>
        </p:txBody>
      </p:sp>
      <p:sp>
        <p:nvSpPr>
          <p:cNvPr id="7" name="Text Placeholder 6"/>
          <p:cNvSpPr>
            <a:spLocks noGrp="1"/>
          </p:cNvSpPr>
          <p:nvPr>
            <p:ph type="body" sz="quarter" idx="19"/>
          </p:nvPr>
        </p:nvSpPr>
        <p:spPr/>
        <p:txBody>
          <a:bodyPr/>
          <a:lstStyle/>
          <a:p>
            <a:pPr defTabSz="1450940"/>
            <a:r>
              <a:rPr lang="en-US" dirty="0" err="1">
                <a:solidFill>
                  <a:schemeClr val="tx1">
                    <a:lumMod val="95000"/>
                  </a:schemeClr>
                </a:solidFill>
              </a:rPr>
              <a:t>Nullam</a:t>
            </a:r>
            <a:r>
              <a:rPr lang="en-US" dirty="0">
                <a:solidFill>
                  <a:schemeClr val="tx1">
                    <a:lumMod val="95000"/>
                  </a:schemeClr>
                </a:solidFill>
              </a:rPr>
              <a:t> </a:t>
            </a:r>
            <a:r>
              <a:rPr lang="en-US" dirty="0" err="1">
                <a:solidFill>
                  <a:schemeClr val="tx1">
                    <a:lumMod val="95000"/>
                  </a:schemeClr>
                </a:solidFill>
              </a:rPr>
              <a:t>eu</a:t>
            </a:r>
            <a:r>
              <a:rPr lang="en-US" dirty="0">
                <a:solidFill>
                  <a:schemeClr val="tx1">
                    <a:lumMod val="95000"/>
                  </a:schemeClr>
                </a:solidFill>
              </a:rPr>
              <a:t> </a:t>
            </a:r>
            <a:r>
              <a:rPr lang="en-US" dirty="0" err="1">
                <a:solidFill>
                  <a:schemeClr val="tx1">
                    <a:lumMod val="95000"/>
                  </a:schemeClr>
                </a:solidFill>
              </a:rPr>
              <a:t>tempor</a:t>
            </a:r>
            <a:r>
              <a:rPr lang="en-US" dirty="0">
                <a:solidFill>
                  <a:schemeClr val="tx1">
                    <a:lumMod val="95000"/>
                  </a:schemeClr>
                </a:solidFill>
              </a:rPr>
              <a:t> </a:t>
            </a:r>
            <a:r>
              <a:rPr lang="en-US" dirty="0" err="1">
                <a:solidFill>
                  <a:schemeClr val="tx1">
                    <a:lumMod val="95000"/>
                  </a:schemeClr>
                </a:solidFill>
              </a:rPr>
              <a:t>purus</a:t>
            </a:r>
            <a:r>
              <a:rPr lang="en-US" dirty="0">
                <a:solidFill>
                  <a:schemeClr val="tx1">
                    <a:lumMod val="95000"/>
                  </a:schemeClr>
                </a:solidFill>
              </a:rPr>
              <a:t>. </a:t>
            </a:r>
            <a:r>
              <a:rPr lang="en-US" dirty="0" err="1">
                <a:solidFill>
                  <a:schemeClr val="tx1">
                    <a:lumMod val="95000"/>
                  </a:schemeClr>
                </a:solidFill>
              </a:rPr>
              <a:t>Nunc</a:t>
            </a:r>
            <a:r>
              <a:rPr lang="en-US" dirty="0">
                <a:solidFill>
                  <a:schemeClr val="tx1">
                    <a:lumMod val="95000"/>
                  </a:schemeClr>
                </a:solidFill>
              </a:rPr>
              <a:t> a </a:t>
            </a:r>
            <a:r>
              <a:rPr lang="en-US" dirty="0" err="1">
                <a:solidFill>
                  <a:schemeClr val="tx1">
                    <a:lumMod val="95000"/>
                  </a:schemeClr>
                </a:solidFill>
              </a:rPr>
              <a:t>leo</a:t>
            </a:r>
            <a:r>
              <a:rPr lang="en-US" dirty="0">
                <a:solidFill>
                  <a:schemeClr val="tx1">
                    <a:lumMod val="95000"/>
                  </a:schemeClr>
                </a:solidFill>
              </a:rPr>
              <a:t> magna, sit </a:t>
            </a:r>
            <a:r>
              <a:rPr lang="en-US" dirty="0" err="1">
                <a:solidFill>
                  <a:schemeClr val="tx1">
                    <a:lumMod val="95000"/>
                  </a:schemeClr>
                </a:solidFill>
              </a:rPr>
              <a:t>amet</a:t>
            </a:r>
            <a:r>
              <a:rPr lang="en-US" dirty="0">
                <a:solidFill>
                  <a:schemeClr val="tx1">
                    <a:lumMod val="95000"/>
                  </a:schemeClr>
                </a:solidFill>
              </a:rPr>
              <a:t> </a:t>
            </a:r>
            <a:r>
              <a:rPr lang="en-US" dirty="0" err="1">
                <a:solidFill>
                  <a:schemeClr val="tx1">
                    <a:lumMod val="95000"/>
                  </a:schemeClr>
                </a:solidFill>
              </a:rPr>
              <a:t>consequat</a:t>
            </a:r>
            <a:r>
              <a:rPr lang="en-US" dirty="0">
                <a:solidFill>
                  <a:schemeClr val="tx1">
                    <a:lumMod val="95000"/>
                  </a:schemeClr>
                </a:solidFill>
              </a:rPr>
              <a:t> </a:t>
            </a:r>
            <a:r>
              <a:rPr lang="en-US" dirty="0" err="1">
                <a:solidFill>
                  <a:schemeClr val="tx1">
                    <a:lumMod val="95000"/>
                  </a:schemeClr>
                </a:solidFill>
              </a:rPr>
              <a:t>risus</a:t>
            </a:r>
            <a:r>
              <a:rPr lang="en-US" dirty="0">
                <a:solidFill>
                  <a:schemeClr val="tx1">
                    <a:lumMod val="95000"/>
                  </a:schemeClr>
                </a:solidFill>
              </a:rPr>
              <a:t>. </a:t>
            </a:r>
            <a:r>
              <a:rPr lang="en-US" dirty="0" err="1">
                <a:solidFill>
                  <a:schemeClr val="tx1">
                    <a:lumMod val="95000"/>
                  </a:schemeClr>
                </a:solidFill>
              </a:rPr>
              <a:t>Etiam</a:t>
            </a:r>
            <a:r>
              <a:rPr lang="en-US" dirty="0">
                <a:solidFill>
                  <a:schemeClr val="tx1">
                    <a:lumMod val="95000"/>
                  </a:schemeClr>
                </a:solidFill>
              </a:rPr>
              <a:t> </a:t>
            </a:r>
            <a:r>
              <a:rPr lang="en-US" dirty="0" err="1">
                <a:solidFill>
                  <a:schemeClr val="tx1">
                    <a:lumMod val="95000"/>
                  </a:schemeClr>
                </a:solidFill>
              </a:rPr>
              <a:t>faucibus</a:t>
            </a:r>
            <a:r>
              <a:rPr lang="en-US" dirty="0">
                <a:solidFill>
                  <a:schemeClr val="tx1">
                    <a:lumMod val="95000"/>
                  </a:schemeClr>
                </a:solidFill>
              </a:rPr>
              <a:t> </a:t>
            </a:r>
            <a:r>
              <a:rPr lang="en-US" dirty="0" err="1">
                <a:solidFill>
                  <a:schemeClr val="tx1">
                    <a:lumMod val="95000"/>
                  </a:schemeClr>
                </a:solidFill>
              </a:rPr>
              <a:t>tortor</a:t>
            </a:r>
            <a:r>
              <a:rPr lang="en-US" dirty="0">
                <a:solidFill>
                  <a:schemeClr val="tx1">
                    <a:lumMod val="95000"/>
                  </a:schemeClr>
                </a:solidFill>
              </a:rPr>
              <a:t> a </a:t>
            </a:r>
            <a:r>
              <a:rPr lang="en-US" dirty="0" err="1">
                <a:solidFill>
                  <a:schemeClr val="tx1">
                    <a:lumMod val="95000"/>
                  </a:schemeClr>
                </a:solidFill>
              </a:rPr>
              <a:t>ipsum</a:t>
            </a:r>
            <a:r>
              <a:rPr lang="en-US" dirty="0">
                <a:solidFill>
                  <a:schemeClr val="tx1">
                    <a:lumMod val="95000"/>
                  </a:schemeClr>
                </a:solidFill>
              </a:rPr>
              <a:t> </a:t>
            </a:r>
            <a:r>
              <a:rPr lang="en-US" dirty="0" err="1">
                <a:solidFill>
                  <a:schemeClr val="tx1">
                    <a:lumMod val="95000"/>
                  </a:schemeClr>
                </a:solidFill>
              </a:rPr>
              <a:t>vehicula</a:t>
            </a:r>
            <a:r>
              <a:rPr lang="en-US" dirty="0">
                <a:solidFill>
                  <a:schemeClr val="tx1">
                    <a:lumMod val="95000"/>
                  </a:schemeClr>
                </a:solidFill>
              </a:rPr>
              <a:t> </a:t>
            </a:r>
            <a:r>
              <a:rPr lang="en-US" dirty="0" err="1">
                <a:solidFill>
                  <a:schemeClr val="tx1">
                    <a:lumMod val="95000"/>
                  </a:schemeClr>
                </a:solidFill>
              </a:rPr>
              <a:t>sed</a:t>
            </a:r>
            <a:r>
              <a:rPr lang="en-US" dirty="0">
                <a:solidFill>
                  <a:schemeClr val="tx1">
                    <a:lumMod val="95000"/>
                  </a:schemeClr>
                </a:solidFill>
              </a:rPr>
              <a:t> </a:t>
            </a:r>
            <a:r>
              <a:rPr lang="en-US" dirty="0" err="1">
                <a:solidFill>
                  <a:schemeClr val="tx1">
                    <a:lumMod val="95000"/>
                  </a:schemeClr>
                </a:solidFill>
              </a:rPr>
              <a:t>suscipit</a:t>
            </a:r>
            <a:r>
              <a:rPr lang="en-US" dirty="0" smtClean="0">
                <a:solidFill>
                  <a:schemeClr val="tx1">
                    <a:lumMod val="95000"/>
                  </a:schemeClr>
                </a:solidFill>
              </a:rPr>
              <a:t>.</a:t>
            </a:r>
            <a:endParaRPr lang="en-US" dirty="0">
              <a:solidFill>
                <a:schemeClr val="tx1">
                  <a:lumMod val="95000"/>
                </a:scheme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anim calcmode="lin" valueType="num">
                                      <p:cBhvr>
                                        <p:cTn id="25" dur="750" fill="hold"/>
                                        <p:tgtEl>
                                          <p:spTgt spid="14"/>
                                        </p:tgtEl>
                                        <p:attrNameLst>
                                          <p:attrName>ppt_x</p:attrName>
                                        </p:attrNameLst>
                                      </p:cBhvr>
                                      <p:tavLst>
                                        <p:tav tm="0">
                                          <p:val>
                                            <p:strVal val="#ppt_x"/>
                                          </p:val>
                                        </p:tav>
                                        <p:tav tm="100000">
                                          <p:val>
                                            <p:strVal val="#ppt_x"/>
                                          </p:val>
                                        </p:tav>
                                      </p:tavLst>
                                    </p:anim>
                                    <p:anim calcmode="lin" valueType="num">
                                      <p:cBhvr>
                                        <p:cTn id="26" dur="75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anim calcmode="lin" valueType="num">
                                      <p:cBhvr>
                                        <p:cTn id="40" dur="750" fill="hold"/>
                                        <p:tgtEl>
                                          <p:spTgt spid="21"/>
                                        </p:tgtEl>
                                        <p:attrNameLst>
                                          <p:attrName>ppt_x</p:attrName>
                                        </p:attrNameLst>
                                      </p:cBhvr>
                                      <p:tavLst>
                                        <p:tav tm="0">
                                          <p:val>
                                            <p:strVal val="#ppt_x"/>
                                          </p:val>
                                        </p:tav>
                                        <p:tav tm="100000">
                                          <p:val>
                                            <p:strVal val="#ppt_x"/>
                                          </p:val>
                                        </p:tav>
                                      </p:tavLst>
                                    </p:anim>
                                    <p:anim calcmode="lin" valueType="num">
                                      <p:cBhvr>
                                        <p:cTn id="41" dur="75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anim calcmode="lin" valueType="num">
                                      <p:cBhvr>
                                        <p:cTn id="45" dur="750" fill="hold"/>
                                        <p:tgtEl>
                                          <p:spTgt spid="22"/>
                                        </p:tgtEl>
                                        <p:attrNameLst>
                                          <p:attrName>ppt_x</p:attrName>
                                        </p:attrNameLst>
                                      </p:cBhvr>
                                      <p:tavLst>
                                        <p:tav tm="0">
                                          <p:val>
                                            <p:strVal val="#ppt_x"/>
                                          </p:val>
                                        </p:tav>
                                        <p:tav tm="100000">
                                          <p:val>
                                            <p:strVal val="#ppt_x"/>
                                          </p:val>
                                        </p:tav>
                                      </p:tavLst>
                                    </p:anim>
                                    <p:anim calcmode="lin" valueType="num">
                                      <p:cBhvr>
                                        <p:cTn id="46" dur="75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anim calcmode="lin" valueType="num">
                                      <p:cBhvr>
                                        <p:cTn id="50" dur="750" fill="hold"/>
                                        <p:tgtEl>
                                          <p:spTgt spid="24"/>
                                        </p:tgtEl>
                                        <p:attrNameLst>
                                          <p:attrName>ppt_x</p:attrName>
                                        </p:attrNameLst>
                                      </p:cBhvr>
                                      <p:tavLst>
                                        <p:tav tm="0">
                                          <p:val>
                                            <p:strVal val="#ppt_x"/>
                                          </p:val>
                                        </p:tav>
                                        <p:tav tm="100000">
                                          <p:val>
                                            <p:strVal val="#ppt_x"/>
                                          </p:val>
                                        </p:tav>
                                      </p:tavLst>
                                    </p:anim>
                                    <p:anim calcmode="lin" valueType="num">
                                      <p:cBhvr>
                                        <p:cTn id="5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autoUpdateAnimBg="0"/>
      <p:bldP spid="14" grpId="0" animBg="1"/>
      <p:bldP spid="15" grpId="0" animBg="1"/>
      <p:bldP spid="16" grpId="0" animBg="1"/>
      <p:bldP spid="21" grpId="0"/>
      <p:bldP spid="22" grpId="0"/>
      <p:bldP spid="23" grpId="0" autoUpdateAnimBg="0"/>
      <p:bldP spid="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p:cNvSpPr txBox="1">
            <a:spLocks/>
          </p:cNvSpPr>
          <p:nvPr/>
        </p:nvSpPr>
        <p:spPr>
          <a:xfrm>
            <a:off x="8742265" y="2043652"/>
            <a:ext cx="3038080" cy="1500670"/>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1200" dirty="0" err="1">
                <a:solidFill>
                  <a:schemeClr val="tx1"/>
                </a:solidFill>
                <a:latin typeface="Open Sans" pitchFamily="34" charset="0"/>
                <a:ea typeface="Open Sans" pitchFamily="34" charset="0"/>
                <a:cs typeface="Open Sans" pitchFamily="34" charset="0"/>
              </a:rPr>
              <a:t>Nullam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tempor</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purus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Nunc</a:t>
            </a:r>
            <a:r>
              <a:rPr lang="en-US" sz="1200" dirty="0">
                <a:solidFill>
                  <a:schemeClr val="tx1"/>
                </a:solidFill>
                <a:latin typeface="Open Sans" pitchFamily="34" charset="0"/>
                <a:ea typeface="Open Sans" pitchFamily="34" charset="0"/>
                <a:cs typeface="Open Sans" pitchFamily="34" charset="0"/>
              </a:rPr>
              <a:t> a </a:t>
            </a:r>
            <a:r>
              <a:rPr lang="en-US" sz="1200" dirty="0" err="1">
                <a:solidFill>
                  <a:schemeClr val="tx1"/>
                </a:solidFill>
                <a:latin typeface="Open Sans" pitchFamily="34" charset="0"/>
                <a:ea typeface="Open Sans" pitchFamily="34" charset="0"/>
                <a:cs typeface="Open Sans" pitchFamily="34" charset="0"/>
              </a:rPr>
              <a:t>leo</a:t>
            </a:r>
            <a:r>
              <a:rPr lang="en-US" sz="1200" dirty="0">
                <a:solidFill>
                  <a:schemeClr val="tx1"/>
                </a:solidFill>
                <a:latin typeface="Open Sans" pitchFamily="34" charset="0"/>
                <a:ea typeface="Open Sans" pitchFamily="34" charset="0"/>
                <a:cs typeface="Open Sans" pitchFamily="34" charset="0"/>
              </a:rPr>
              <a:t> magna, sit </a:t>
            </a:r>
            <a:r>
              <a:rPr lang="en-US" sz="1200" dirty="0" err="1">
                <a:solidFill>
                  <a:schemeClr val="tx1"/>
                </a:solidFill>
                <a:latin typeface="Open Sans" pitchFamily="34" charset="0"/>
                <a:ea typeface="Open Sans" pitchFamily="34" charset="0"/>
                <a:cs typeface="Open Sans" pitchFamily="34" charset="0"/>
              </a:rPr>
              <a:t>amet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consequat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risus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Etiam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faucibus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tortor</a:t>
            </a:r>
            <a:r>
              <a:rPr lang="en-US" sz="1200" dirty="0">
                <a:solidFill>
                  <a:schemeClr val="tx1"/>
                </a:solidFill>
                <a:latin typeface="Open Sans" pitchFamily="34" charset="0"/>
                <a:ea typeface="Open Sans" pitchFamily="34" charset="0"/>
                <a:cs typeface="Open Sans" pitchFamily="34" charset="0"/>
              </a:rPr>
              <a:t> a </a:t>
            </a:r>
            <a:r>
              <a:rPr lang="en-US" sz="1200" dirty="0" err="1">
                <a:solidFill>
                  <a:schemeClr val="tx1"/>
                </a:solidFill>
                <a:latin typeface="Open Sans" pitchFamily="34" charset="0"/>
                <a:ea typeface="Open Sans" pitchFamily="34" charset="0"/>
                <a:cs typeface="Open Sans" pitchFamily="34" charset="0"/>
              </a:rPr>
              <a:t>ipsum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vehicula</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sed</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hendrerit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ero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Exubafjeif</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gigihaya</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Aliquam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euismod</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commodo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nisl</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vel</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lorem</a:t>
            </a:r>
            <a:r>
              <a:rPr lang="en-US" sz="1200" dirty="0">
                <a:solidFill>
                  <a:schemeClr val="tx1"/>
                </a:solidFill>
                <a:latin typeface="Open Sans" pitchFamily="34" charset="0"/>
                <a:ea typeface="Open Sans" pitchFamily="34" charset="0"/>
                <a:cs typeface="Open Sans" pitchFamily="34" charset="0"/>
              </a:rPr>
              <a:t>.</a:t>
            </a:r>
          </a:p>
        </p:txBody>
      </p:sp>
      <p:sp>
        <p:nvSpPr>
          <p:cNvPr id="4" name="TextBox 3"/>
          <p:cNvSpPr txBox="1"/>
          <p:nvPr/>
        </p:nvSpPr>
        <p:spPr>
          <a:xfrm>
            <a:off x="8742265" y="1709897"/>
            <a:ext cx="1763624"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8742266" y="3364442"/>
            <a:ext cx="1151277"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8742266" y="3782495"/>
            <a:ext cx="769763"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10"/>
          <p:cNvSpPr txBox="1">
            <a:spLocks/>
          </p:cNvSpPr>
          <p:nvPr/>
        </p:nvSpPr>
        <p:spPr>
          <a:xfrm>
            <a:off x="10025381" y="3855525"/>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a:solidFill>
                  <a:schemeClr val="tx1">
                    <a:lumMod val="85000"/>
                    <a:lumOff val="15000"/>
                  </a:schemeClr>
                </a:solidFill>
                <a:latin typeface="Liberation Sans" panose="020B0604020202020204" pitchFamily="34" charset="0"/>
              </a:rPr>
              <a:t>September</a:t>
            </a:r>
            <a:r>
              <a:rPr lang="en-US" sz="1100" dirty="0" smtClean="0">
                <a:solidFill>
                  <a:schemeClr val="tx1">
                    <a:lumMod val="85000"/>
                    <a:lumOff val="15000"/>
                  </a:schemeClr>
                </a:solidFill>
                <a:latin typeface="Liberation Sans" panose="020B0604020202020204" pitchFamily="34" charset="0"/>
              </a:rPr>
              <a:t> 03, 2015</a:t>
            </a:r>
            <a:endParaRPr lang="en-US" sz="1100" dirty="0">
              <a:solidFill>
                <a:schemeClr val="tx1">
                  <a:lumMod val="85000"/>
                  <a:lumOff val="15000"/>
                </a:schemeClr>
              </a:solidFill>
              <a:latin typeface="Liberation Sans" panose="020B0604020202020204" pitchFamily="34" charset="0"/>
            </a:endParaRPr>
          </a:p>
        </p:txBody>
      </p:sp>
      <p:sp>
        <p:nvSpPr>
          <p:cNvPr id="8" name="Content Placeholder 10"/>
          <p:cNvSpPr txBox="1">
            <a:spLocks/>
          </p:cNvSpPr>
          <p:nvPr/>
        </p:nvSpPr>
        <p:spPr>
          <a:xfrm>
            <a:off x="10025382" y="3456317"/>
            <a:ext cx="1754964"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dirty="0" smtClean="0">
                <a:solidFill>
                  <a:schemeClr val="tx1">
                    <a:lumMod val="85000"/>
                    <a:lumOff val="15000"/>
                  </a:schemeClr>
                </a:solidFill>
                <a:latin typeface="Liberation Sans" panose="020B0604020202020204" pitchFamily="34" charset="0"/>
              </a:rPr>
              <a:t>Modern, Clean, Simple</a:t>
            </a:r>
            <a:endParaRPr lang="en-US" sz="1100" dirty="0">
              <a:solidFill>
                <a:schemeClr val="tx1">
                  <a:lumMod val="85000"/>
                  <a:lumOff val="15000"/>
                </a:schemeClr>
              </a:solidFill>
              <a:latin typeface="Liberation Sans" panose="020B0604020202020204" pitchFamily="34" charset="0"/>
            </a:endParaRPr>
          </a:p>
        </p:txBody>
      </p:sp>
      <p:sp>
        <p:nvSpPr>
          <p:cNvPr id="9" name="TextBox 8"/>
          <p:cNvSpPr txBox="1"/>
          <p:nvPr/>
        </p:nvSpPr>
        <p:spPr>
          <a:xfrm>
            <a:off x="8742266" y="4177670"/>
            <a:ext cx="72327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Content Placeholder 10"/>
          <p:cNvSpPr txBox="1">
            <a:spLocks/>
          </p:cNvSpPr>
          <p:nvPr/>
        </p:nvSpPr>
        <p:spPr>
          <a:xfrm>
            <a:off x="10025381" y="4252246"/>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smtClean="0">
                <a:solidFill>
                  <a:schemeClr val="tx1">
                    <a:lumMod val="85000"/>
                    <a:lumOff val="15000"/>
                  </a:schemeClr>
                </a:solidFill>
                <a:latin typeface="Liberation Sans" panose="020B0604020202020204" pitchFamily="34" charset="0"/>
              </a:rPr>
              <a:t>$17,000</a:t>
            </a:r>
            <a:endParaRPr lang="en-US" sz="1100" dirty="0">
              <a:solidFill>
                <a:schemeClr val="tx1">
                  <a:lumMod val="85000"/>
                  <a:lumOff val="15000"/>
                </a:schemeClr>
              </a:solidFill>
              <a:latin typeface="Liberation Sans" panose="020B0604020202020204" pitchFamily="34" charset="0"/>
            </a:endParaRPr>
          </a:p>
        </p:txBody>
      </p:sp>
      <p:sp>
        <p:nvSpPr>
          <p:cNvPr id="11" name="TextBox 10"/>
          <p:cNvSpPr txBox="1"/>
          <p:nvPr/>
        </p:nvSpPr>
        <p:spPr>
          <a:xfrm>
            <a:off x="8742265" y="4604198"/>
            <a:ext cx="98456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Content Placeholder 10"/>
          <p:cNvSpPr txBox="1">
            <a:spLocks/>
          </p:cNvSpPr>
          <p:nvPr/>
        </p:nvSpPr>
        <p:spPr>
          <a:xfrm>
            <a:off x="10025382" y="4677228"/>
            <a:ext cx="160133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err="1" smtClean="0">
                <a:solidFill>
                  <a:schemeClr val="tx1">
                    <a:lumMod val="85000"/>
                    <a:lumOff val="15000"/>
                  </a:schemeClr>
                </a:solidFill>
                <a:latin typeface="Liberation Sans" panose="020B0604020202020204" pitchFamily="34" charset="0"/>
              </a:rPr>
              <a:t>Primadona</a:t>
            </a:r>
            <a:r>
              <a:rPr lang="en-US" sz="1100" kern="3000" spc="30" dirty="0" smtClean="0">
                <a:solidFill>
                  <a:schemeClr val="tx1">
                    <a:lumMod val="85000"/>
                    <a:lumOff val="15000"/>
                  </a:schemeClr>
                </a:solidFill>
                <a:latin typeface="Liberation Sans" panose="020B0604020202020204" pitchFamily="34" charset="0"/>
              </a:rPr>
              <a:t> </a:t>
            </a:r>
            <a:r>
              <a:rPr lang="en-US" sz="1100" kern="3000" spc="30" dirty="0" err="1" smtClean="0">
                <a:solidFill>
                  <a:schemeClr val="tx1">
                    <a:lumMod val="85000"/>
                    <a:lumOff val="15000"/>
                  </a:schemeClr>
                </a:solidFill>
                <a:latin typeface="Liberation Sans" panose="020B0604020202020204" pitchFamily="34" charset="0"/>
              </a:rPr>
              <a:t>Sdn</a:t>
            </a:r>
            <a:r>
              <a:rPr lang="en-US" sz="1100" kern="3000" spc="30" dirty="0" smtClean="0">
                <a:solidFill>
                  <a:schemeClr val="tx1">
                    <a:lumMod val="85000"/>
                    <a:lumOff val="15000"/>
                  </a:schemeClr>
                </a:solidFill>
                <a:latin typeface="Liberation Sans" panose="020B0604020202020204" pitchFamily="34" charset="0"/>
              </a:rPr>
              <a:t>. Bhd.</a:t>
            </a:r>
            <a:endParaRPr lang="en-US" sz="1100" dirty="0">
              <a:solidFill>
                <a:schemeClr val="tx1">
                  <a:lumMod val="85000"/>
                  <a:lumOff val="15000"/>
                </a:schemeClr>
              </a:solidFill>
              <a:latin typeface="Liberation Sans" panose="020B0604020202020204" pitchFamily="34" charset="0"/>
            </a:endParaRPr>
          </a:p>
        </p:txBody>
      </p:sp>
      <p:sp>
        <p:nvSpPr>
          <p:cNvPr id="13" name="TextBox 12"/>
          <p:cNvSpPr txBox="1"/>
          <p:nvPr/>
        </p:nvSpPr>
        <p:spPr>
          <a:xfrm>
            <a:off x="8742265" y="5044173"/>
            <a:ext cx="1132041"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Content Placeholder 10"/>
          <p:cNvSpPr txBox="1">
            <a:spLocks/>
          </p:cNvSpPr>
          <p:nvPr/>
        </p:nvSpPr>
        <p:spPr>
          <a:xfrm>
            <a:off x="10025382" y="5117202"/>
            <a:ext cx="1601335" cy="1156574"/>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Drawing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Coloring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Designing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3D Rendering</a:t>
            </a:r>
            <a:endParaRPr lang="en-US" sz="1100" dirty="0">
              <a:solidFill>
                <a:schemeClr val="tx1">
                  <a:lumMod val="85000"/>
                  <a:lumOff val="15000"/>
                </a:schemeClr>
              </a:solidFill>
              <a:latin typeface="Liberation Sans" panose="020B0604020202020204" pitchFamily="34" charset="0"/>
            </a:endParaRPr>
          </a:p>
        </p:txBody>
      </p:sp>
      <p:sp>
        <p:nvSpPr>
          <p:cNvPr id="15" name="Text Box 7"/>
          <p:cNvSpPr txBox="1">
            <a:spLocks noChangeArrowheads="1"/>
          </p:cNvSpPr>
          <p:nvPr/>
        </p:nvSpPr>
        <p:spPr bwMode="auto">
          <a:xfrm>
            <a:off x="3428645"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accent3"/>
                </a:solidFill>
                <a:latin typeface="Open Sans" pitchFamily="34" charset="0"/>
                <a:ea typeface="Open Sans" pitchFamily="34" charset="0"/>
                <a:cs typeface="Open Sans" pitchFamily="34" charset="0"/>
              </a:rPr>
              <a:t>Sample of Our Works</a:t>
            </a:r>
            <a:endParaRPr lang="en-CA" sz="4267" b="1" spc="-200" dirty="0">
              <a:solidFill>
                <a:schemeClr val="accent3"/>
              </a:solidFill>
              <a:latin typeface="Open Sans" pitchFamily="34" charset="0"/>
              <a:ea typeface="Open Sans" pitchFamily="34" charset="0"/>
              <a:cs typeface="Open Sans" pitchFamily="34" charset="0"/>
            </a:endParaRPr>
          </a:p>
        </p:txBody>
      </p:sp>
      <p:sp>
        <p:nvSpPr>
          <p:cNvPr id="1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7" name="Media Placeholder 16"/>
          <p:cNvSpPr>
            <a:spLocks noGrp="1"/>
          </p:cNvSpPr>
          <p:nvPr>
            <p:ph type="media" sz="quarter" idx="10"/>
          </p:nvPr>
        </p:nvSpPr>
        <p:spPr>
          <a:xfrm>
            <a:off x="357808" y="1775300"/>
            <a:ext cx="8249971" cy="4603328"/>
          </a:xfrm>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750" fill="hold"/>
                                        <p:tgtEl>
                                          <p:spTgt spid="5"/>
                                        </p:tgtEl>
                                        <p:attrNameLst>
                                          <p:attrName>ppt_x</p:attrName>
                                        </p:attrNameLst>
                                      </p:cBhvr>
                                      <p:tavLst>
                                        <p:tav tm="0">
                                          <p:val>
                                            <p:strVal val="#ppt_x"/>
                                          </p:val>
                                        </p:tav>
                                        <p:tav tm="100000">
                                          <p:val>
                                            <p:strVal val="#ppt_x"/>
                                          </p:val>
                                        </p:tav>
                                      </p:tavLst>
                                    </p:anim>
                                    <p:anim calcmode="lin" valueType="num">
                                      <p:cBhvr additive="base">
                                        <p:cTn id="29" dur="75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750" fill="hold"/>
                                        <p:tgtEl>
                                          <p:spTgt spid="6"/>
                                        </p:tgtEl>
                                        <p:attrNameLst>
                                          <p:attrName>ppt_x</p:attrName>
                                        </p:attrNameLst>
                                      </p:cBhvr>
                                      <p:tavLst>
                                        <p:tav tm="0">
                                          <p:val>
                                            <p:strVal val="#ppt_x"/>
                                          </p:val>
                                        </p:tav>
                                        <p:tav tm="100000">
                                          <p:val>
                                            <p:strVal val="#ppt_x"/>
                                          </p:val>
                                        </p:tav>
                                      </p:tavLst>
                                    </p:anim>
                                    <p:anim calcmode="lin" valueType="num">
                                      <p:cBhvr additive="base">
                                        <p:cTn id="38" dur="75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750" fill="hold"/>
                                        <p:tgtEl>
                                          <p:spTgt spid="7"/>
                                        </p:tgtEl>
                                        <p:attrNameLst>
                                          <p:attrName>ppt_x</p:attrName>
                                        </p:attrNameLst>
                                      </p:cBhvr>
                                      <p:tavLst>
                                        <p:tav tm="0">
                                          <p:val>
                                            <p:strVal val="#ppt_x"/>
                                          </p:val>
                                        </p:tav>
                                        <p:tav tm="100000">
                                          <p:val>
                                            <p:strVal val="#ppt_x"/>
                                          </p:val>
                                        </p:tav>
                                      </p:tavLst>
                                    </p:anim>
                                    <p:anim calcmode="lin" valueType="num">
                                      <p:cBhvr additive="base">
                                        <p:cTn id="42" dur="75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750" fill="hold"/>
                                        <p:tgtEl>
                                          <p:spTgt spid="11"/>
                                        </p:tgtEl>
                                        <p:attrNameLst>
                                          <p:attrName>ppt_x</p:attrName>
                                        </p:attrNameLst>
                                      </p:cBhvr>
                                      <p:tavLst>
                                        <p:tav tm="0">
                                          <p:val>
                                            <p:strVal val="#ppt_x"/>
                                          </p:val>
                                        </p:tav>
                                        <p:tav tm="100000">
                                          <p:val>
                                            <p:strVal val="#ppt_x"/>
                                          </p:val>
                                        </p:tav>
                                      </p:tavLst>
                                    </p:anim>
                                    <p:anim calcmode="lin" valueType="num">
                                      <p:cBhvr additive="base">
                                        <p:cTn id="56" dur="75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750" fill="hold"/>
                                        <p:tgtEl>
                                          <p:spTgt spid="12"/>
                                        </p:tgtEl>
                                        <p:attrNameLst>
                                          <p:attrName>ppt_x</p:attrName>
                                        </p:attrNameLst>
                                      </p:cBhvr>
                                      <p:tavLst>
                                        <p:tav tm="0">
                                          <p:val>
                                            <p:strVal val="#ppt_x"/>
                                          </p:val>
                                        </p:tav>
                                        <p:tav tm="100000">
                                          <p:val>
                                            <p:strVal val="#ppt_x"/>
                                          </p:val>
                                        </p:tav>
                                      </p:tavLst>
                                    </p:anim>
                                    <p:anim calcmode="lin" valueType="num">
                                      <p:cBhvr additive="base">
                                        <p:cTn id="60" dur="75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txBox="1">
            <a:spLocks noChangeArrowheads="1"/>
          </p:cNvSpPr>
          <p:nvPr/>
        </p:nvSpPr>
        <p:spPr bwMode="auto">
          <a:xfrm>
            <a:off x="5932488" y="1469688"/>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5932488" y="2742899"/>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5932488" y="4022534"/>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1" name="Text Box 10"/>
          <p:cNvSpPr txBox="1">
            <a:spLocks noChangeArrowheads="1"/>
          </p:cNvSpPr>
          <p:nvPr/>
        </p:nvSpPr>
        <p:spPr bwMode="auto">
          <a:xfrm>
            <a:off x="5932488" y="5295745"/>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9243751" y="1600560"/>
            <a:ext cx="2166794" cy="2462213"/>
          </a:xfrm>
          <a:prstGeom prst="rect">
            <a:avLst/>
          </a:prstGeom>
          <a:solidFill>
            <a:srgbClr val="C0392B"/>
          </a:solidFill>
          <a:ln w="9525">
            <a:noFill/>
            <a:miter lim="800000"/>
            <a:headEnd/>
            <a:tailEnd/>
          </a:ln>
        </p:spPr>
        <p:txBody>
          <a:bodyPr wrap="square" lIns="182880" tIns="182880" rIns="182880" bIns="182880">
            <a:spAutoFit/>
          </a:bodyPr>
          <a:lstStyle/>
          <a:p>
            <a:pPr defTabSz="1450940"/>
            <a:r>
              <a:rPr lang="en-US" sz="16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vehicula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sed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hendrerit</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Exubafjeif</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gigihaya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Aliquam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euismod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commodo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nisl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lorem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p:nvPr/>
        </p:nvCxnSpPr>
        <p:spPr>
          <a:xfrm>
            <a:off x="8971915" y="1584290"/>
            <a:ext cx="0" cy="4819451"/>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Text Box 10"/>
          <p:cNvSpPr txBox="1">
            <a:spLocks noChangeArrowheads="1"/>
          </p:cNvSpPr>
          <p:nvPr/>
        </p:nvSpPr>
        <p:spPr bwMode="auto">
          <a:xfrm>
            <a:off x="9243752" y="4110084"/>
            <a:ext cx="2166794" cy="2277547"/>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40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400" i="1" dirty="0" smtClean="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euismod</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commodo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nisl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luctus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lorem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Duis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40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400" i="1" dirty="0">
                <a:solidFill>
                  <a:prstClr val="black">
                    <a:lumMod val="50000"/>
                    <a:lumOff val="50000"/>
                  </a:prstClr>
                </a:solidFill>
                <a:latin typeface="Open Sans" pitchFamily="34" charset="0"/>
                <a:ea typeface="Open Sans" pitchFamily="34" charset="0"/>
                <a:cs typeface="Open Sans" pitchFamily="34" charset="0"/>
              </a:rPr>
              <a:t> dictum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eros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Nullam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tempor</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Nunc</a:t>
            </a:r>
            <a:r>
              <a:rPr lang="en-US" sz="1400" i="1" dirty="0">
                <a:solidFill>
                  <a:prstClr val="black">
                    <a:lumMod val="50000"/>
                    <a:lumOff val="50000"/>
                  </a:prstClr>
                </a:solidFill>
                <a:latin typeface="Open Sans" pitchFamily="34" charset="0"/>
                <a:ea typeface="Open Sans" pitchFamily="34" charset="0"/>
                <a:cs typeface="Open Sans" pitchFamily="34" charset="0"/>
              </a:rPr>
              <a:t> a </a:t>
            </a:r>
            <a:r>
              <a:rPr lang="en-US" sz="1400" i="1" dirty="0" err="1">
                <a:solidFill>
                  <a:prstClr val="black">
                    <a:lumMod val="50000"/>
                    <a:lumOff val="50000"/>
                  </a:prstClr>
                </a:solidFill>
                <a:latin typeface="Open Sans" pitchFamily="34" charset="0"/>
                <a:ea typeface="Open Sans" pitchFamily="34" charset="0"/>
                <a:cs typeface="Open Sans" pitchFamily="34" charset="0"/>
              </a:rPr>
              <a:t>leo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4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31" name="Text Box 10"/>
          <p:cNvSpPr txBox="1">
            <a:spLocks noChangeArrowheads="1"/>
          </p:cNvSpPr>
          <p:nvPr/>
        </p:nvSpPr>
        <p:spPr bwMode="auto">
          <a:xfrm>
            <a:off x="4960367" y="532654"/>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rgbClr val="FFFF00"/>
                </a:solidFill>
                <a:latin typeface="Lato Black" panose="020F0A02020204030203" pitchFamily="34" charset="0"/>
                <a:ea typeface="Open Sans" pitchFamily="34" charset="0"/>
                <a:cs typeface="Open Sans" pitchFamily="34" charset="0"/>
              </a:rPr>
              <a:t>WHY CHOOSE US?</a:t>
            </a:r>
            <a:endParaRPr lang="en-US" sz="1400" dirty="0">
              <a:solidFill>
                <a:srgbClr val="FFFF00"/>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32" name="Flowchart: Delay 31"/>
          <p:cNvSpPr/>
          <p:nvPr/>
        </p:nvSpPr>
        <p:spPr>
          <a:xfrm>
            <a:off x="-2686929" y="-112724"/>
            <a:ext cx="7086589" cy="7116198"/>
          </a:xfrm>
          <a:prstGeom prst="flowChartDelay">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8" name="Flowchart: Delay 37"/>
          <p:cNvSpPr/>
          <p:nvPr/>
        </p:nvSpPr>
        <p:spPr>
          <a:xfrm>
            <a:off x="-2132669" y="443853"/>
            <a:ext cx="5978068" cy="6003045"/>
          </a:xfrm>
          <a:prstGeom prst="flowChartDelay">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0" name="Flowchart: Delay 39"/>
          <p:cNvSpPr/>
          <p:nvPr/>
        </p:nvSpPr>
        <p:spPr>
          <a:xfrm>
            <a:off x="-1608885" y="969825"/>
            <a:ext cx="4930500" cy="4951101"/>
          </a:xfrm>
          <a:prstGeom prst="flowChartDelay">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1" name="Flowchart: Delay 40"/>
          <p:cNvSpPr/>
          <p:nvPr/>
        </p:nvSpPr>
        <p:spPr>
          <a:xfrm>
            <a:off x="-1320114" y="1401067"/>
            <a:ext cx="4071605" cy="4088616"/>
          </a:xfrm>
          <a:prstGeom prst="flowChartDelay">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 name="Picture 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5069349" y="3146404"/>
            <a:ext cx="578042" cy="510303"/>
          </a:xfrm>
          <a:prstGeom prst="rect">
            <a:avLst/>
          </a:prstGeom>
        </p:spPr>
      </p:pic>
      <p:pic>
        <p:nvPicPr>
          <p:cNvPr id="5" name="Picture 4"/>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5621841"/>
            <a:ext cx="665788" cy="598169"/>
          </a:xfrm>
          <a:prstGeom prst="rect">
            <a:avLst/>
          </a:prstGeom>
        </p:spPr>
      </p:pic>
      <p:pic>
        <p:nvPicPr>
          <p:cNvPr id="15" name="Picture 1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5048029" y="4372882"/>
            <a:ext cx="687024" cy="626641"/>
          </a:xfrm>
          <a:prstGeom prst="rect">
            <a:avLst/>
          </a:prstGeom>
        </p:spPr>
      </p:pic>
      <p:pic>
        <p:nvPicPr>
          <p:cNvPr id="18" name="Picture 17"/>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1925917"/>
            <a:ext cx="665788" cy="598169"/>
          </a:xfrm>
          <a:prstGeom prst="rect">
            <a:avLst/>
          </a:prstGeom>
        </p:spPr>
      </p:pic>
    </p:spTree>
    <p:extLst>
      <p:ext uri="{BB962C8B-B14F-4D97-AF65-F5344CB8AC3E}">
        <p14:creationId xmlns:p14="http://schemas.microsoft.com/office/powerpoint/2010/main" val="6582915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ppt_x"/>
                                          </p:val>
                                        </p:tav>
                                        <p:tav tm="100000">
                                          <p:val>
                                            <p:strVal val="#ppt_x"/>
                                          </p:val>
                                        </p:tav>
                                      </p:tavLst>
                                    </p:anim>
                                    <p:anim calcmode="lin" valueType="num">
                                      <p:cBhvr additive="base">
                                        <p:cTn id="74" dur="500" fill="hold"/>
                                        <p:tgtEl>
                                          <p:spTgt spid="13"/>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14" grpId="0"/>
      <p:bldP spid="31" grpId="0"/>
      <p:bldP spid="32" grpId="0" animBg="1"/>
      <p:bldP spid="38" grpId="0" animBg="1"/>
      <p:bldP spid="40" grpId="0" animBg="1"/>
      <p:bldP spid="41"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297F9D"/>
        </a:solidFill>
        <a:effectLst/>
      </p:bgPr>
    </p:bg>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4441338" y="456129"/>
            <a:ext cx="33534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white"/>
                </a:solidFill>
                <a:latin typeface="Open Sans" pitchFamily="34" charset="0"/>
                <a:ea typeface="Open Sans" pitchFamily="34" charset="0"/>
                <a:cs typeface="Open Sans" pitchFamily="34" charset="0"/>
              </a:rPr>
              <a:t>Our </a:t>
            </a:r>
            <a:r>
              <a:rPr lang="en-CA" sz="4267" b="1" spc="-200" dirty="0" err="1" smtClean="0">
                <a:solidFill>
                  <a:prstClr val="white"/>
                </a:solidFill>
                <a:latin typeface="Open Sans" pitchFamily="34" charset="0"/>
                <a:ea typeface="Open Sans" pitchFamily="34" charset="0"/>
                <a:cs typeface="Open Sans" pitchFamily="34" charset="0"/>
              </a:rPr>
              <a:t>Proccess</a:t>
            </a:r>
            <a:endParaRPr lang="en-CA" sz="4267" b="1" spc="-200" dirty="0">
              <a:solidFill>
                <a:prstClr val="white"/>
              </a:solidFill>
              <a:latin typeface="Open Sans" pitchFamily="34" charset="0"/>
              <a:ea typeface="Open Sans" pitchFamily="34" charset="0"/>
              <a:cs typeface="Open Sans" pitchFamily="34" charset="0"/>
            </a:endParaRPr>
          </a:p>
        </p:txBody>
      </p:sp>
      <p:cxnSp>
        <p:nvCxnSpPr>
          <p:cNvPr id="10" name="Straight Connector 9"/>
          <p:cNvCxnSpPr>
            <a:stCxn id="3" idx="4"/>
            <a:endCxn id="6" idx="0"/>
          </p:cNvCxnSpPr>
          <p:nvPr/>
        </p:nvCxnSpPr>
        <p:spPr>
          <a:xfrm flipH="1">
            <a:off x="8838532" y="3543781"/>
            <a:ext cx="2" cy="9012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4"/>
          </p:cNvCxnSpPr>
          <p:nvPr/>
        </p:nvCxnSpPr>
        <p:spPr>
          <a:xfrm flipH="1">
            <a:off x="8816505" y="5575781"/>
            <a:ext cx="22028" cy="12822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 Box 10"/>
          <p:cNvSpPr txBox="1">
            <a:spLocks noChangeArrowheads="1"/>
          </p:cNvSpPr>
          <p:nvPr/>
        </p:nvSpPr>
        <p:spPr bwMode="auto">
          <a:xfrm>
            <a:off x="4920341" y="2402413"/>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9" name="Text Box 10"/>
          <p:cNvSpPr txBox="1">
            <a:spLocks noChangeArrowheads="1"/>
          </p:cNvSpPr>
          <p:nvPr/>
        </p:nvSpPr>
        <p:spPr bwMode="auto">
          <a:xfrm>
            <a:off x="4920341" y="4417184"/>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0" name="Text Box 10"/>
          <p:cNvSpPr txBox="1">
            <a:spLocks noChangeArrowheads="1"/>
          </p:cNvSpPr>
          <p:nvPr/>
        </p:nvSpPr>
        <p:spPr bwMode="auto">
          <a:xfrm>
            <a:off x="948793" y="2879804"/>
            <a:ext cx="2322286" cy="1846659"/>
          </a:xfrm>
          <a:prstGeom prst="rect">
            <a:avLst/>
          </a:prstGeom>
          <a:noFill/>
          <a:ln w="9525">
            <a:solidFill>
              <a:schemeClr val="tx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 name="Oval 2"/>
          <p:cNvSpPr/>
          <p:nvPr/>
        </p:nvSpPr>
        <p:spPr>
          <a:xfrm>
            <a:off x="8273144" y="2413001"/>
            <a:ext cx="1130780" cy="113078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prstClr val="white"/>
                </a:solidFill>
                <a:latin typeface="Sosa" pitchFamily="2" charset="0"/>
              </a:rPr>
              <a:t>[</a:t>
            </a:r>
            <a:endParaRPr lang="en-US" sz="4400" dirty="0">
              <a:solidFill>
                <a:prstClr val="white"/>
              </a:solidFill>
              <a:latin typeface="Sosa" pitchFamily="2" charset="0"/>
            </a:endParaRPr>
          </a:p>
        </p:txBody>
      </p:sp>
      <p:sp>
        <p:nvSpPr>
          <p:cNvPr id="6" name="Oval 5"/>
          <p:cNvSpPr/>
          <p:nvPr/>
        </p:nvSpPr>
        <p:spPr>
          <a:xfrm>
            <a:off x="8273142" y="4445001"/>
            <a:ext cx="1130780" cy="113078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E</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childTnLst>
                                </p:cTn>
                              </p:par>
                            </p:childTnLst>
                          </p:cTn>
                        </p:par>
                        <p:par>
                          <p:cTn id="8" fill="hold">
                            <p:stCondLst>
                              <p:cond delay="7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2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200"/>
                            </p:stCondLst>
                            <p:childTnLst>
                              <p:par>
                                <p:cTn id="25" presetID="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370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4200"/>
                            </p:stCondLst>
                            <p:childTnLst>
                              <p:par>
                                <p:cTn id="43" presetID="22" presetClass="entr" presetSubtype="1"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29" grpId="0"/>
      <p:bldP spid="30" grpId="0" animBg="1"/>
      <p:bldP spid="21" grpId="0"/>
      <p:bldP spid="3"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rgbClr val="15A185"/>
        </a:solidFill>
        <a:effectLst/>
      </p:bgPr>
    </p:bg>
    <p:spTree>
      <p:nvGrpSpPr>
        <p:cNvPr id="1" name=""/>
        <p:cNvGrpSpPr/>
        <p:nvPr/>
      </p:nvGrpSpPr>
      <p:grpSpPr>
        <a:xfrm>
          <a:off x="0" y="0"/>
          <a:ext cx="0" cy="0"/>
          <a:chOff x="0" y="0"/>
          <a:chExt cx="0" cy="0"/>
        </a:xfrm>
      </p:grpSpPr>
      <p:cxnSp>
        <p:nvCxnSpPr>
          <p:cNvPr id="17" name="Elbow Connector 16"/>
          <p:cNvCxnSpPr>
            <a:stCxn id="2" idx="6"/>
          </p:cNvCxnSpPr>
          <p:nvPr/>
        </p:nvCxnSpPr>
        <p:spPr>
          <a:xfrm flipH="1">
            <a:off x="3686629" y="2165591"/>
            <a:ext cx="5684486" cy="2032000"/>
          </a:xfrm>
          <a:prstGeom prst="bentConnector3">
            <a:avLst>
              <a:gd name="adj1" fmla="val -15511"/>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8805725" y="0"/>
            <a:ext cx="1" cy="16002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3" idx="4"/>
          </p:cNvCxnSpPr>
          <p:nvPr/>
        </p:nvCxnSpPr>
        <p:spPr>
          <a:xfrm flipV="1">
            <a:off x="3120572" y="4762981"/>
            <a:ext cx="0" cy="209502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Box 10"/>
          <p:cNvSpPr txBox="1">
            <a:spLocks noChangeArrowheads="1"/>
          </p:cNvSpPr>
          <p:nvPr/>
        </p:nvSpPr>
        <p:spPr bwMode="auto">
          <a:xfrm>
            <a:off x="4775201" y="1593680"/>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1" name="Text Box 10"/>
          <p:cNvSpPr txBox="1">
            <a:spLocks noChangeArrowheads="1"/>
          </p:cNvSpPr>
          <p:nvPr/>
        </p:nvSpPr>
        <p:spPr bwMode="auto">
          <a:xfrm>
            <a:off x="3685962" y="4824222"/>
            <a:ext cx="2941953" cy="107721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 name="Oval 1"/>
          <p:cNvSpPr/>
          <p:nvPr/>
        </p:nvSpPr>
        <p:spPr>
          <a:xfrm>
            <a:off x="8240335" y="1600201"/>
            <a:ext cx="1130780" cy="113078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e</a:t>
            </a:r>
          </a:p>
        </p:txBody>
      </p:sp>
      <p:sp>
        <p:nvSpPr>
          <p:cNvPr id="3" name="Oval 2"/>
          <p:cNvSpPr/>
          <p:nvPr/>
        </p:nvSpPr>
        <p:spPr>
          <a:xfrm>
            <a:off x="2555182" y="3632201"/>
            <a:ext cx="1130780" cy="113078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p</a:t>
            </a:r>
          </a:p>
        </p:txBody>
      </p: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animBg="1"/>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rgbClr val="9BBC57"/>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3097328" y="0"/>
            <a:ext cx="0" cy="186546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0"/>
            <a:endCxn id="4" idx="4"/>
          </p:cNvCxnSpPr>
          <p:nvPr/>
        </p:nvCxnSpPr>
        <p:spPr>
          <a:xfrm flipH="1" flipV="1">
            <a:off x="3097327" y="2996241"/>
            <a:ext cx="1" cy="113078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975657" y="1803400"/>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975657" y="4119027"/>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smtClean="0">
                <a:solidFill>
                  <a:prstClr val="white"/>
                </a:solidFill>
                <a:latin typeface="Open Sans" pitchFamily="34" charset="0"/>
                <a:ea typeface="Open Sans" pitchFamily="34" charset="0"/>
                <a:cs typeface="Open Sans" pitchFamily="34" charset="0"/>
              </a:rPr>
              <a:t>Dolor Set </a:t>
            </a:r>
            <a:r>
              <a:rPr lang="en-US" sz="1600" b="1" dirty="0" err="1" smtClean="0">
                <a:solidFill>
                  <a:prstClr val="white"/>
                </a:solidFill>
                <a:latin typeface="Open Sans" pitchFamily="34" charset="0"/>
                <a:ea typeface="Open Sans" pitchFamily="34" charset="0"/>
                <a:cs typeface="Open Sans" pitchFamily="34" charset="0"/>
              </a:rPr>
              <a:t>Amet</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8895920" y="2174307"/>
            <a:ext cx="2176965" cy="1846659"/>
          </a:xfrm>
          <a:prstGeom prst="rect">
            <a:avLst/>
          </a:prstGeom>
          <a:noFill/>
          <a:ln w="9525">
            <a:solidFill>
              <a:schemeClr val="tx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Payment</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4" name="Oval 3"/>
          <p:cNvSpPr/>
          <p:nvPr/>
        </p:nvSpPr>
        <p:spPr>
          <a:xfrm>
            <a:off x="2531936" y="1865461"/>
            <a:ext cx="1130780" cy="113078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n</a:t>
            </a:r>
            <a:endParaRPr lang="en-US" sz="4400" dirty="0">
              <a:solidFill>
                <a:prstClr val="white"/>
              </a:solidFill>
              <a:latin typeface="Sosa" pitchFamily="2" charset="0"/>
            </a:endParaRPr>
          </a:p>
        </p:txBody>
      </p:sp>
      <p:sp>
        <p:nvSpPr>
          <p:cNvPr id="2" name="Oval 1"/>
          <p:cNvSpPr/>
          <p:nvPr/>
        </p:nvSpPr>
        <p:spPr>
          <a:xfrm>
            <a:off x="2531938" y="4127021"/>
            <a:ext cx="1130780" cy="113078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7</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4" grpId="0" animBg="1"/>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Email Marketing</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6" name="Group 5"/>
          <p:cNvGrpSpPr/>
          <p:nvPr/>
        </p:nvGrpSpPr>
        <p:grpSpPr>
          <a:xfrm>
            <a:off x="4261706" y="2765350"/>
            <a:ext cx="3797454" cy="2765470"/>
            <a:chOff x="4240192" y="2133337"/>
            <a:chExt cx="3797454" cy="2765470"/>
          </a:xfrm>
        </p:grpSpPr>
        <p:sp>
          <p:nvSpPr>
            <p:cNvPr id="7"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8"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0"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52" name="Freeform 6"/>
          <p:cNvSpPr>
            <a:spLocks/>
          </p:cNvSpPr>
          <p:nvPr/>
        </p:nvSpPr>
        <p:spPr bwMode="auto">
          <a:xfrm>
            <a:off x="652381" y="4358747"/>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GetReponse</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3" name="Freeform 6"/>
          <p:cNvSpPr>
            <a:spLocks/>
          </p:cNvSpPr>
          <p:nvPr/>
        </p:nvSpPr>
        <p:spPr bwMode="auto">
          <a:xfrm flipH="1">
            <a:off x="8673183" y="4358747"/>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MailChimp</a:t>
            </a:r>
            <a:endParaRPr lang="en-US" sz="1600" b="1" dirty="0" smtClean="0">
              <a:solidFill>
                <a:prstClr val="white"/>
              </a:solidFill>
              <a:latin typeface="Open Sans" pitchFamily="34" charset="0"/>
              <a:ea typeface="Open Sans" pitchFamily="34" charset="0"/>
              <a:cs typeface="Open Sans" pitchFamily="34" charset="0"/>
            </a:endParaRPr>
          </a:p>
          <a:p>
            <a:pP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quam dolor, </a:t>
            </a:r>
            <a:r>
              <a:rPr lang="en-US" sz="1200" dirty="0" err="1" smtClean="0">
                <a:solidFill>
                  <a:prstClr val="white"/>
                </a:solidFill>
                <a:latin typeface="Open Sans" pitchFamily="34" charset="0"/>
                <a:ea typeface="Open Sans" pitchFamily="34" charset="0"/>
                <a:cs typeface="Open Sans" pitchFamily="34" charset="0"/>
              </a:rPr>
              <a:t>cursus</a:t>
            </a:r>
            <a:r>
              <a:rPr lang="en-US" sz="1200" dirty="0" smtClean="0">
                <a:solidFill>
                  <a:prstClr val="white"/>
                </a:solidFill>
                <a:latin typeface="Open Sans" pitchFamily="34" charset="0"/>
                <a:ea typeface="Open Sans" pitchFamily="34" charset="0"/>
                <a:cs typeface="Open Sans" pitchFamily="34" charset="0"/>
              </a:rPr>
              <a:t> at </a:t>
            </a:r>
            <a:r>
              <a:rPr lang="en-US" sz="1200" dirty="0" err="1" smtClean="0">
                <a:solidFill>
                  <a:prstClr val="white"/>
                </a:solidFill>
                <a:latin typeface="Open Sans" pitchFamily="34" charset="0"/>
                <a:ea typeface="Open Sans" pitchFamily="34" charset="0"/>
                <a:cs typeface="Open Sans" pitchFamily="34" charset="0"/>
              </a:rPr>
              <a:t>porta</a:t>
            </a:r>
            <a:r>
              <a:rPr lang="en-US" sz="1200" dirty="0" smtClean="0">
                <a:solidFill>
                  <a:prstClr val="white"/>
                </a:solidFill>
                <a:latin typeface="Open Sans" pitchFamily="34" charset="0"/>
                <a:ea typeface="Open Sans" pitchFamily="34" charset="0"/>
                <a:cs typeface="Open Sans" pitchFamily="34" charset="0"/>
              </a:rPr>
              <a:t> et,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eget</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purus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Nunc</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tempor</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interdum</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Duis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libero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4" name="Freeform 6"/>
          <p:cNvSpPr>
            <a:spLocks/>
          </p:cNvSpPr>
          <p:nvPr/>
        </p:nvSpPr>
        <p:spPr bwMode="auto">
          <a:xfrm flipH="1">
            <a:off x="8673183" y="2465407"/>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SendLand</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5" name="Freeform 6"/>
          <p:cNvSpPr>
            <a:spLocks/>
          </p:cNvSpPr>
          <p:nvPr/>
        </p:nvSpPr>
        <p:spPr bwMode="auto">
          <a:xfrm>
            <a:off x="656264" y="2465407"/>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Aweber</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500"/>
                                        <p:tgtEl>
                                          <p:spTgt spid="5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right)">
                                      <p:cBhvr>
                                        <p:cTn id="28" dur="500"/>
                                        <p:tgtEl>
                                          <p:spTgt spid="5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52" grpId="0" animBg="1"/>
      <p:bldP spid="53" grpId="0" animBg="1"/>
      <p:bldP spid="54"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666305" y="2594892"/>
            <a:ext cx="6801221" cy="1169551"/>
          </a:xfrm>
          <a:prstGeom prst="rect">
            <a:avLst/>
          </a:prstGeom>
          <a:solidFill>
            <a:srgbClr val="00B050"/>
          </a:solidFill>
          <a:ln w="9525">
            <a:noFill/>
            <a:miter lim="800000"/>
            <a:headEnd/>
            <a:tailEnd/>
          </a:ln>
        </p:spPr>
        <p:txBody>
          <a:bodyPr wrap="none" lIns="60960" tIns="30480" rIns="60960" bIns="30480">
            <a:spAutoFit/>
          </a:bodyPr>
          <a:lstStyle/>
          <a:p>
            <a:pPr defTabSz="1450940"/>
            <a:r>
              <a:rPr lang="en-CA" sz="7200" b="1" spc="-200" dirty="0" smtClean="0">
                <a:solidFill>
                  <a:srgbClr val="FFFF00"/>
                </a:solidFill>
                <a:latin typeface="Lato Black" panose="020F0A02020204030203" pitchFamily="34" charset="0"/>
                <a:ea typeface="Open Sans" pitchFamily="34" charset="0"/>
                <a:cs typeface="Open Sans" pitchFamily="34" charset="0"/>
              </a:rPr>
              <a:t>ELEGANT PRESS</a:t>
            </a:r>
            <a:endParaRPr lang="en-CA" sz="7200" b="1" spc="-200" dirty="0">
              <a:solidFill>
                <a:srgbClr val="FFFF00"/>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3891509" y="3813426"/>
            <a:ext cx="4906023" cy="748988"/>
          </a:xfrm>
          <a:prstGeom prst="rect">
            <a:avLst/>
          </a:prstGeom>
          <a:solidFill>
            <a:srgbClr val="00B050"/>
          </a:solidFill>
        </p:spPr>
        <p:txBody>
          <a:bodyPr wrap="none">
            <a:spAutoFit/>
          </a:bodyPr>
          <a:lstStyle/>
          <a:p>
            <a:r>
              <a:rPr lang="en-CA" sz="4267" spc="-200" dirty="0" err="1" smtClean="0">
                <a:solidFill>
                  <a:srgbClr val="FFFF00"/>
                </a:solidFill>
                <a:latin typeface="Open Sans Light" pitchFamily="34" charset="0"/>
                <a:ea typeface="Open Sans Light" pitchFamily="34" charset="0"/>
                <a:cs typeface="Open Sans Light" pitchFamily="34" charset="0"/>
              </a:rPr>
              <a:t>Powerpoint</a:t>
            </a:r>
            <a:r>
              <a:rPr lang="en-CA" sz="4267" spc="-200" dirty="0" smtClean="0">
                <a:solidFill>
                  <a:srgbClr val="FFFF00"/>
                </a:solidFill>
                <a:latin typeface="Open Sans Light" pitchFamily="34" charset="0"/>
                <a:ea typeface="Open Sans Light" pitchFamily="34" charset="0"/>
                <a:cs typeface="Open Sans Light" pitchFamily="34" charset="0"/>
              </a:rPr>
              <a:t> </a:t>
            </a:r>
            <a:r>
              <a:rPr lang="en-CA" sz="4267" spc="-200" dirty="0">
                <a:solidFill>
                  <a:srgbClr val="FFFF00"/>
                </a:solidFill>
                <a:latin typeface="Open Sans Light" pitchFamily="34" charset="0"/>
                <a:ea typeface="Open Sans Light" pitchFamily="34" charset="0"/>
                <a:cs typeface="Open Sans Light" pitchFamily="34" charset="0"/>
              </a:rPr>
              <a:t>Template</a:t>
            </a:r>
            <a:endParaRPr lang="en-US" sz="4267" dirty="0">
              <a:solidFill>
                <a:srgbClr val="FFFF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 fill="hold"/>
                                        <p:tgtEl>
                                          <p:spTgt spid="5"/>
                                        </p:tgtEl>
                                        <p:attrNameLst>
                                          <p:attrName>ppt_w</p:attrName>
                                        </p:attrNameLst>
                                      </p:cBhvr>
                                      <p:tavLst>
                                        <p:tav tm="0">
                                          <p:val>
                                            <p:fltVal val="0"/>
                                          </p:val>
                                        </p:tav>
                                        <p:tav tm="100000">
                                          <p:val>
                                            <p:strVal val="#ppt_w"/>
                                          </p:val>
                                        </p:tav>
                                      </p:tavLst>
                                    </p:anim>
                                    <p:anim calcmode="lin" valueType="num">
                                      <p:cBhvr>
                                        <p:cTn id="15" dur="200" fill="hold"/>
                                        <p:tgtEl>
                                          <p:spTgt spid="5"/>
                                        </p:tgtEl>
                                        <p:attrNameLst>
                                          <p:attrName>ppt_h</p:attrName>
                                        </p:attrNameLst>
                                      </p:cBhvr>
                                      <p:tavLst>
                                        <p:tav tm="0">
                                          <p:val>
                                            <p:fltVal val="0"/>
                                          </p:val>
                                        </p:tav>
                                        <p:tav tm="100000">
                                          <p:val>
                                            <p:strVal val="#ppt_h"/>
                                          </p:val>
                                        </p:tav>
                                      </p:tavLst>
                                    </p:anim>
                                    <p:anim calcmode="lin" valueType="num">
                                      <p:cBhvr>
                                        <p:cTn id="16" dur="200" fill="hold"/>
                                        <p:tgtEl>
                                          <p:spTgt spid="5"/>
                                        </p:tgtEl>
                                        <p:attrNameLst>
                                          <p:attrName>style.rotation</p:attrName>
                                        </p:attrNameLst>
                                      </p:cBhvr>
                                      <p:tavLst>
                                        <p:tav tm="0">
                                          <p:val>
                                            <p:fltVal val="90"/>
                                          </p:val>
                                        </p:tav>
                                        <p:tav tm="100000">
                                          <p:val>
                                            <p:fltVal val="0"/>
                                          </p:val>
                                        </p:tav>
                                      </p:tavLst>
                                    </p:anim>
                                    <p:animEffect transition="in" filter="fade">
                                      <p:cBhvr>
                                        <p:cTn id="17" dur="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0"/>
          <p:cNvSpPr txBox="1">
            <a:spLocks noChangeArrowheads="1"/>
          </p:cNvSpPr>
          <p:nvPr/>
        </p:nvSpPr>
        <p:spPr bwMode="auto">
          <a:xfrm>
            <a:off x="4465164"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Sales Report</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333" dirty="0" err="1">
                <a:solidFill>
                  <a:schemeClr val="tx1">
                    <a:lumMod val="95000"/>
                  </a:schemeClr>
                </a:solidFill>
                <a:latin typeface="Open Sans" pitchFamily="34" charset="0"/>
                <a:ea typeface="Open Sans" pitchFamily="34" charset="0"/>
                <a:cs typeface="Open Sans" pitchFamily="34" charset="0"/>
              </a:rPr>
              <a:t>Nullam</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eu</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tempor</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purus</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Nunc</a:t>
            </a:r>
            <a:r>
              <a:rPr lang="en-US" sz="1333" dirty="0">
                <a:solidFill>
                  <a:schemeClr val="tx1">
                    <a:lumMod val="95000"/>
                  </a:schemeClr>
                </a:solidFill>
                <a:latin typeface="Open Sans" pitchFamily="34" charset="0"/>
                <a:ea typeface="Open Sans" pitchFamily="34" charset="0"/>
                <a:cs typeface="Open Sans" pitchFamily="34" charset="0"/>
              </a:rPr>
              <a:t> a </a:t>
            </a:r>
            <a:r>
              <a:rPr lang="en-US" sz="1333" dirty="0" err="1">
                <a:solidFill>
                  <a:schemeClr val="tx1">
                    <a:lumMod val="95000"/>
                  </a:schemeClr>
                </a:solidFill>
                <a:latin typeface="Open Sans" pitchFamily="34" charset="0"/>
                <a:ea typeface="Open Sans" pitchFamily="34" charset="0"/>
                <a:cs typeface="Open Sans" pitchFamily="34" charset="0"/>
              </a:rPr>
              <a:t>leo</a:t>
            </a:r>
            <a:r>
              <a:rPr lang="en-US" sz="1333" dirty="0">
                <a:solidFill>
                  <a:schemeClr val="tx1">
                    <a:lumMod val="95000"/>
                  </a:schemeClr>
                </a:solidFill>
                <a:latin typeface="Open Sans" pitchFamily="34" charset="0"/>
                <a:ea typeface="Open Sans" pitchFamily="34" charset="0"/>
                <a:cs typeface="Open Sans" pitchFamily="34" charset="0"/>
              </a:rPr>
              <a:t> magna, </a:t>
            </a:r>
            <a:r>
              <a:rPr lang="en-US" sz="1333" dirty="0" err="1">
                <a:solidFill>
                  <a:schemeClr val="tx1">
                    <a:lumMod val="95000"/>
                  </a:schemeClr>
                </a:solidFill>
                <a:latin typeface="Open Sans" pitchFamily="34" charset="0"/>
                <a:ea typeface="Open Sans" pitchFamily="34" charset="0"/>
                <a:cs typeface="Open Sans" pitchFamily="34" charset="0"/>
              </a:rPr>
              <a:t>consequat</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risus</a:t>
            </a:r>
            <a:r>
              <a:rPr lang="en-US" sz="1333" dirty="0">
                <a:solidFill>
                  <a:schemeClr val="tx1">
                    <a:lumMod val="95000"/>
                  </a:schemeClr>
                </a:solidFill>
                <a:latin typeface="Open Sans" pitchFamily="34" charset="0"/>
                <a:ea typeface="Open Sans" pitchFamily="34" charset="0"/>
                <a:cs typeface="Open Sans" pitchFamily="34" charset="0"/>
              </a:rPr>
              <a:t>. </a:t>
            </a:r>
          </a:p>
        </p:txBody>
      </p:sp>
      <p:sp>
        <p:nvSpPr>
          <p:cNvPr id="44" name="Text Box 10"/>
          <p:cNvSpPr txBox="1">
            <a:spLocks noChangeArrowheads="1"/>
          </p:cNvSpPr>
          <p:nvPr/>
        </p:nvSpPr>
        <p:spPr bwMode="auto">
          <a:xfrm>
            <a:off x="1501455"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err="1" smtClean="0">
                <a:solidFill>
                  <a:schemeClr val="tx1">
                    <a:lumMod val="95000"/>
                  </a:schemeClr>
                </a:solidFill>
                <a:latin typeface="Open Sans" pitchFamily="34" charset="0"/>
                <a:ea typeface="Open Sans" pitchFamily="34" charset="0"/>
                <a:cs typeface="Open Sans" pitchFamily="34" charset="0"/>
              </a:rPr>
              <a:t>Shoping</a:t>
            </a:r>
            <a:r>
              <a:rPr lang="en-US" sz="1600" b="1" dirty="0" smtClean="0">
                <a:solidFill>
                  <a:schemeClr val="tx1">
                    <a:lumMod val="95000"/>
                  </a:schemeClr>
                </a:solidFill>
                <a:latin typeface="Open Sans" pitchFamily="34" charset="0"/>
                <a:ea typeface="Open Sans" pitchFamily="34" charset="0"/>
                <a:cs typeface="Open Sans" pitchFamily="34" charset="0"/>
              </a:rPr>
              <a:t> Cart</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333" dirty="0" err="1">
                <a:solidFill>
                  <a:schemeClr val="tx1">
                    <a:lumMod val="95000"/>
                  </a:schemeClr>
                </a:solidFill>
                <a:latin typeface="Open Sans" pitchFamily="34" charset="0"/>
                <a:ea typeface="Open Sans" pitchFamily="34" charset="0"/>
                <a:cs typeface="Open Sans" pitchFamily="34" charset="0"/>
              </a:rPr>
              <a:t>Nullam</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eu</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tempor</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purus</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Nunc</a:t>
            </a:r>
            <a:r>
              <a:rPr lang="en-US" sz="1333" dirty="0">
                <a:solidFill>
                  <a:schemeClr val="tx1">
                    <a:lumMod val="95000"/>
                  </a:schemeClr>
                </a:solidFill>
                <a:latin typeface="Open Sans" pitchFamily="34" charset="0"/>
                <a:ea typeface="Open Sans" pitchFamily="34" charset="0"/>
                <a:cs typeface="Open Sans" pitchFamily="34" charset="0"/>
              </a:rPr>
              <a:t> a </a:t>
            </a:r>
            <a:r>
              <a:rPr lang="en-US" sz="1333" dirty="0" err="1">
                <a:solidFill>
                  <a:schemeClr val="tx1">
                    <a:lumMod val="95000"/>
                  </a:schemeClr>
                </a:solidFill>
                <a:latin typeface="Open Sans" pitchFamily="34" charset="0"/>
                <a:ea typeface="Open Sans" pitchFamily="34" charset="0"/>
                <a:cs typeface="Open Sans" pitchFamily="34" charset="0"/>
              </a:rPr>
              <a:t>leo</a:t>
            </a:r>
            <a:r>
              <a:rPr lang="en-US" sz="1333" dirty="0">
                <a:solidFill>
                  <a:schemeClr val="tx1">
                    <a:lumMod val="95000"/>
                  </a:schemeClr>
                </a:solidFill>
                <a:latin typeface="Open Sans" pitchFamily="34" charset="0"/>
                <a:ea typeface="Open Sans" pitchFamily="34" charset="0"/>
                <a:cs typeface="Open Sans" pitchFamily="34" charset="0"/>
              </a:rPr>
              <a:t> magna, </a:t>
            </a:r>
            <a:r>
              <a:rPr lang="en-US" sz="1333" dirty="0" err="1">
                <a:solidFill>
                  <a:schemeClr val="tx1">
                    <a:lumMod val="95000"/>
                  </a:schemeClr>
                </a:solidFill>
                <a:latin typeface="Open Sans" pitchFamily="34" charset="0"/>
                <a:ea typeface="Open Sans" pitchFamily="34" charset="0"/>
                <a:cs typeface="Open Sans" pitchFamily="34" charset="0"/>
              </a:rPr>
              <a:t>consequat</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risus</a:t>
            </a:r>
            <a:r>
              <a:rPr lang="en-US" sz="1333" dirty="0">
                <a:solidFill>
                  <a:schemeClr val="tx1">
                    <a:lumMod val="95000"/>
                  </a:schemeClr>
                </a:solidFill>
                <a:latin typeface="Open Sans" pitchFamily="34" charset="0"/>
                <a:ea typeface="Open Sans" pitchFamily="34" charset="0"/>
                <a:cs typeface="Open Sans" pitchFamily="34" charset="0"/>
              </a:rPr>
              <a:t>. </a:t>
            </a:r>
          </a:p>
        </p:txBody>
      </p:sp>
      <p:sp>
        <p:nvSpPr>
          <p:cNvPr id="45" name="Text Box 10"/>
          <p:cNvSpPr txBox="1">
            <a:spLocks noChangeArrowheads="1"/>
          </p:cNvSpPr>
          <p:nvPr/>
        </p:nvSpPr>
        <p:spPr bwMode="auto">
          <a:xfrm>
            <a:off x="4465164"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Speed Optimized</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333" dirty="0" err="1">
                <a:solidFill>
                  <a:schemeClr val="tx1">
                    <a:lumMod val="95000"/>
                  </a:schemeClr>
                </a:solidFill>
                <a:latin typeface="Open Sans" pitchFamily="34" charset="0"/>
                <a:ea typeface="Open Sans" pitchFamily="34" charset="0"/>
                <a:cs typeface="Open Sans" pitchFamily="34" charset="0"/>
              </a:rPr>
              <a:t>Nullam</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eu</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tempor</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purus</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Nunc</a:t>
            </a:r>
            <a:r>
              <a:rPr lang="en-US" sz="1333" dirty="0">
                <a:solidFill>
                  <a:schemeClr val="tx1">
                    <a:lumMod val="95000"/>
                  </a:schemeClr>
                </a:solidFill>
                <a:latin typeface="Open Sans" pitchFamily="34" charset="0"/>
                <a:ea typeface="Open Sans" pitchFamily="34" charset="0"/>
                <a:cs typeface="Open Sans" pitchFamily="34" charset="0"/>
              </a:rPr>
              <a:t> a </a:t>
            </a:r>
            <a:r>
              <a:rPr lang="en-US" sz="1333" dirty="0" err="1">
                <a:solidFill>
                  <a:schemeClr val="tx1">
                    <a:lumMod val="95000"/>
                  </a:schemeClr>
                </a:solidFill>
                <a:latin typeface="Open Sans" pitchFamily="34" charset="0"/>
                <a:ea typeface="Open Sans" pitchFamily="34" charset="0"/>
                <a:cs typeface="Open Sans" pitchFamily="34" charset="0"/>
              </a:rPr>
              <a:t>leo</a:t>
            </a:r>
            <a:r>
              <a:rPr lang="en-US" sz="1333" dirty="0">
                <a:solidFill>
                  <a:schemeClr val="tx1">
                    <a:lumMod val="95000"/>
                  </a:schemeClr>
                </a:solidFill>
                <a:latin typeface="Open Sans" pitchFamily="34" charset="0"/>
                <a:ea typeface="Open Sans" pitchFamily="34" charset="0"/>
                <a:cs typeface="Open Sans" pitchFamily="34" charset="0"/>
              </a:rPr>
              <a:t> magna, </a:t>
            </a:r>
            <a:r>
              <a:rPr lang="en-US" sz="1333" dirty="0" err="1">
                <a:solidFill>
                  <a:schemeClr val="tx1">
                    <a:lumMod val="95000"/>
                  </a:schemeClr>
                </a:solidFill>
                <a:latin typeface="Open Sans" pitchFamily="34" charset="0"/>
                <a:ea typeface="Open Sans" pitchFamily="34" charset="0"/>
                <a:cs typeface="Open Sans" pitchFamily="34" charset="0"/>
              </a:rPr>
              <a:t>consequat</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risus</a:t>
            </a:r>
            <a:r>
              <a:rPr lang="en-US" sz="1333" dirty="0">
                <a:solidFill>
                  <a:schemeClr val="tx1">
                    <a:lumMod val="95000"/>
                  </a:schemeClr>
                </a:solidFill>
                <a:latin typeface="Open Sans" pitchFamily="34" charset="0"/>
                <a:ea typeface="Open Sans" pitchFamily="34" charset="0"/>
                <a:cs typeface="Open Sans" pitchFamily="34" charset="0"/>
              </a:rPr>
              <a:t>. </a:t>
            </a:r>
          </a:p>
        </p:txBody>
      </p:sp>
      <p:sp>
        <p:nvSpPr>
          <p:cNvPr id="46" name="Text Box 10"/>
          <p:cNvSpPr txBox="1">
            <a:spLocks noChangeArrowheads="1"/>
          </p:cNvSpPr>
          <p:nvPr/>
        </p:nvSpPr>
        <p:spPr bwMode="auto">
          <a:xfrm>
            <a:off x="1501455"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Cloud Server</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333" dirty="0" err="1">
                <a:solidFill>
                  <a:schemeClr val="tx1">
                    <a:lumMod val="95000"/>
                  </a:schemeClr>
                </a:solidFill>
                <a:latin typeface="Open Sans" pitchFamily="34" charset="0"/>
                <a:ea typeface="Open Sans" pitchFamily="34" charset="0"/>
                <a:cs typeface="Open Sans" pitchFamily="34" charset="0"/>
              </a:rPr>
              <a:t>Nullam</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eu</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tempor</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purus</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Nunc</a:t>
            </a:r>
            <a:r>
              <a:rPr lang="en-US" sz="1333" dirty="0">
                <a:solidFill>
                  <a:schemeClr val="tx1">
                    <a:lumMod val="95000"/>
                  </a:schemeClr>
                </a:solidFill>
                <a:latin typeface="Open Sans" pitchFamily="34" charset="0"/>
                <a:ea typeface="Open Sans" pitchFamily="34" charset="0"/>
                <a:cs typeface="Open Sans" pitchFamily="34" charset="0"/>
              </a:rPr>
              <a:t> a </a:t>
            </a:r>
            <a:r>
              <a:rPr lang="en-US" sz="1333" dirty="0" err="1">
                <a:solidFill>
                  <a:schemeClr val="tx1">
                    <a:lumMod val="95000"/>
                  </a:schemeClr>
                </a:solidFill>
                <a:latin typeface="Open Sans" pitchFamily="34" charset="0"/>
                <a:ea typeface="Open Sans" pitchFamily="34" charset="0"/>
                <a:cs typeface="Open Sans" pitchFamily="34" charset="0"/>
              </a:rPr>
              <a:t>leo</a:t>
            </a:r>
            <a:r>
              <a:rPr lang="en-US" sz="1333" dirty="0">
                <a:solidFill>
                  <a:schemeClr val="tx1">
                    <a:lumMod val="95000"/>
                  </a:schemeClr>
                </a:solidFill>
                <a:latin typeface="Open Sans" pitchFamily="34" charset="0"/>
                <a:ea typeface="Open Sans" pitchFamily="34" charset="0"/>
                <a:cs typeface="Open Sans" pitchFamily="34" charset="0"/>
              </a:rPr>
              <a:t> magna, </a:t>
            </a:r>
            <a:r>
              <a:rPr lang="en-US" sz="1333" dirty="0" err="1">
                <a:solidFill>
                  <a:schemeClr val="tx1">
                    <a:lumMod val="95000"/>
                  </a:schemeClr>
                </a:solidFill>
                <a:latin typeface="Open Sans" pitchFamily="34" charset="0"/>
                <a:ea typeface="Open Sans" pitchFamily="34" charset="0"/>
                <a:cs typeface="Open Sans" pitchFamily="34" charset="0"/>
              </a:rPr>
              <a:t>consequat</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risus</a:t>
            </a:r>
            <a:r>
              <a:rPr lang="en-US" sz="1333" dirty="0">
                <a:solidFill>
                  <a:schemeClr val="tx1">
                    <a:lumMod val="95000"/>
                  </a:schemeClr>
                </a:solidFill>
                <a:latin typeface="Open Sans" pitchFamily="34" charset="0"/>
                <a:ea typeface="Open Sans" pitchFamily="34" charset="0"/>
                <a:cs typeface="Open Sans" pitchFamily="34" charset="0"/>
              </a:rPr>
              <a:t>. </a:t>
            </a:r>
          </a:p>
        </p:txBody>
      </p:sp>
      <p:sp>
        <p:nvSpPr>
          <p:cNvPr id="47" name="Text Box 10"/>
          <p:cNvSpPr txBox="1">
            <a:spLocks noChangeArrowheads="1"/>
          </p:cNvSpPr>
          <p:nvPr/>
        </p:nvSpPr>
        <p:spPr bwMode="auto">
          <a:xfrm>
            <a:off x="4465164"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SEO Ready</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333" dirty="0" err="1">
                <a:solidFill>
                  <a:schemeClr val="tx1">
                    <a:lumMod val="95000"/>
                  </a:schemeClr>
                </a:solidFill>
                <a:latin typeface="Open Sans" pitchFamily="34" charset="0"/>
                <a:ea typeface="Open Sans" pitchFamily="34" charset="0"/>
                <a:cs typeface="Open Sans" pitchFamily="34" charset="0"/>
              </a:rPr>
              <a:t>Nullam</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eu</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tempor</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purus</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Nunc</a:t>
            </a:r>
            <a:r>
              <a:rPr lang="en-US" sz="1333" dirty="0">
                <a:solidFill>
                  <a:schemeClr val="tx1">
                    <a:lumMod val="95000"/>
                  </a:schemeClr>
                </a:solidFill>
                <a:latin typeface="Open Sans" pitchFamily="34" charset="0"/>
                <a:ea typeface="Open Sans" pitchFamily="34" charset="0"/>
                <a:cs typeface="Open Sans" pitchFamily="34" charset="0"/>
              </a:rPr>
              <a:t> a </a:t>
            </a:r>
            <a:r>
              <a:rPr lang="en-US" sz="1333" dirty="0" err="1">
                <a:solidFill>
                  <a:schemeClr val="tx1">
                    <a:lumMod val="95000"/>
                  </a:schemeClr>
                </a:solidFill>
                <a:latin typeface="Open Sans" pitchFamily="34" charset="0"/>
                <a:ea typeface="Open Sans" pitchFamily="34" charset="0"/>
                <a:cs typeface="Open Sans" pitchFamily="34" charset="0"/>
              </a:rPr>
              <a:t>leo</a:t>
            </a:r>
            <a:r>
              <a:rPr lang="en-US" sz="1333" dirty="0">
                <a:solidFill>
                  <a:schemeClr val="tx1">
                    <a:lumMod val="95000"/>
                  </a:schemeClr>
                </a:solidFill>
                <a:latin typeface="Open Sans" pitchFamily="34" charset="0"/>
                <a:ea typeface="Open Sans" pitchFamily="34" charset="0"/>
                <a:cs typeface="Open Sans" pitchFamily="34" charset="0"/>
              </a:rPr>
              <a:t> magna, </a:t>
            </a:r>
            <a:r>
              <a:rPr lang="en-US" sz="1333" dirty="0" err="1">
                <a:solidFill>
                  <a:schemeClr val="tx1">
                    <a:lumMod val="95000"/>
                  </a:schemeClr>
                </a:solidFill>
                <a:latin typeface="Open Sans" pitchFamily="34" charset="0"/>
                <a:ea typeface="Open Sans" pitchFamily="34" charset="0"/>
                <a:cs typeface="Open Sans" pitchFamily="34" charset="0"/>
              </a:rPr>
              <a:t>consequat</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risus</a:t>
            </a:r>
            <a:r>
              <a:rPr lang="en-US" sz="1333" dirty="0">
                <a:solidFill>
                  <a:schemeClr val="tx1">
                    <a:lumMod val="95000"/>
                  </a:schemeClr>
                </a:solidFill>
                <a:latin typeface="Open Sans" pitchFamily="34" charset="0"/>
                <a:ea typeface="Open Sans" pitchFamily="34" charset="0"/>
                <a:cs typeface="Open Sans" pitchFamily="34" charset="0"/>
              </a:rPr>
              <a:t>. </a:t>
            </a:r>
          </a:p>
        </p:txBody>
      </p:sp>
      <p:sp>
        <p:nvSpPr>
          <p:cNvPr id="48" name="Text Box 10"/>
          <p:cNvSpPr txBox="1">
            <a:spLocks noChangeArrowheads="1"/>
          </p:cNvSpPr>
          <p:nvPr/>
        </p:nvSpPr>
        <p:spPr bwMode="auto">
          <a:xfrm>
            <a:off x="1501455"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100% Responsive</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333" dirty="0" err="1">
                <a:solidFill>
                  <a:schemeClr val="tx1">
                    <a:lumMod val="95000"/>
                  </a:schemeClr>
                </a:solidFill>
                <a:latin typeface="Open Sans" pitchFamily="34" charset="0"/>
                <a:ea typeface="Open Sans" pitchFamily="34" charset="0"/>
                <a:cs typeface="Open Sans" pitchFamily="34" charset="0"/>
              </a:rPr>
              <a:t>Nullam</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eu</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tempor</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purus</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Nunc</a:t>
            </a:r>
            <a:r>
              <a:rPr lang="en-US" sz="1333" dirty="0">
                <a:solidFill>
                  <a:schemeClr val="tx1">
                    <a:lumMod val="95000"/>
                  </a:schemeClr>
                </a:solidFill>
                <a:latin typeface="Open Sans" pitchFamily="34" charset="0"/>
                <a:ea typeface="Open Sans" pitchFamily="34" charset="0"/>
                <a:cs typeface="Open Sans" pitchFamily="34" charset="0"/>
              </a:rPr>
              <a:t> a </a:t>
            </a:r>
            <a:r>
              <a:rPr lang="en-US" sz="1333" dirty="0" err="1">
                <a:solidFill>
                  <a:schemeClr val="tx1">
                    <a:lumMod val="95000"/>
                  </a:schemeClr>
                </a:solidFill>
                <a:latin typeface="Open Sans" pitchFamily="34" charset="0"/>
                <a:ea typeface="Open Sans" pitchFamily="34" charset="0"/>
                <a:cs typeface="Open Sans" pitchFamily="34" charset="0"/>
              </a:rPr>
              <a:t>leo</a:t>
            </a:r>
            <a:r>
              <a:rPr lang="en-US" sz="1333" dirty="0">
                <a:solidFill>
                  <a:schemeClr val="tx1">
                    <a:lumMod val="95000"/>
                  </a:schemeClr>
                </a:solidFill>
                <a:latin typeface="Open Sans" pitchFamily="34" charset="0"/>
                <a:ea typeface="Open Sans" pitchFamily="34" charset="0"/>
                <a:cs typeface="Open Sans" pitchFamily="34" charset="0"/>
              </a:rPr>
              <a:t> magna, </a:t>
            </a:r>
            <a:r>
              <a:rPr lang="en-US" sz="1333" dirty="0" err="1">
                <a:solidFill>
                  <a:schemeClr val="tx1">
                    <a:lumMod val="95000"/>
                  </a:schemeClr>
                </a:solidFill>
                <a:latin typeface="Open Sans" pitchFamily="34" charset="0"/>
                <a:ea typeface="Open Sans" pitchFamily="34" charset="0"/>
                <a:cs typeface="Open Sans" pitchFamily="34" charset="0"/>
              </a:rPr>
              <a:t>consequat</a:t>
            </a:r>
            <a:r>
              <a:rPr lang="en-US" sz="1333" dirty="0">
                <a:solidFill>
                  <a:schemeClr val="tx1">
                    <a:lumMod val="95000"/>
                  </a:schemeClr>
                </a:solidFill>
                <a:latin typeface="Open Sans" pitchFamily="34" charset="0"/>
                <a:ea typeface="Open Sans" pitchFamily="34" charset="0"/>
                <a:cs typeface="Open Sans" pitchFamily="34" charset="0"/>
              </a:rPr>
              <a:t> </a:t>
            </a:r>
            <a:r>
              <a:rPr lang="en-US" sz="1333" dirty="0" err="1">
                <a:solidFill>
                  <a:schemeClr val="tx1">
                    <a:lumMod val="95000"/>
                  </a:schemeClr>
                </a:solidFill>
                <a:latin typeface="Open Sans" pitchFamily="34" charset="0"/>
                <a:ea typeface="Open Sans" pitchFamily="34" charset="0"/>
                <a:cs typeface="Open Sans" pitchFamily="34" charset="0"/>
              </a:rPr>
              <a:t>risus</a:t>
            </a:r>
            <a:r>
              <a:rPr lang="en-US" sz="1333" dirty="0">
                <a:solidFill>
                  <a:schemeClr val="tx1">
                    <a:lumMod val="95000"/>
                  </a:schemeClr>
                </a:solidFill>
                <a:latin typeface="Open Sans" pitchFamily="34" charset="0"/>
                <a:ea typeface="Open Sans" pitchFamily="34" charset="0"/>
                <a:cs typeface="Open Sans" pitchFamily="34" charset="0"/>
              </a:rPr>
              <a:t>. </a:t>
            </a:r>
          </a:p>
        </p:txBody>
      </p:sp>
      <p:sp>
        <p:nvSpPr>
          <p:cNvPr id="62" name="Text Box 7"/>
          <p:cNvSpPr txBox="1">
            <a:spLocks noChangeArrowheads="1"/>
          </p:cNvSpPr>
          <p:nvPr/>
        </p:nvSpPr>
        <p:spPr bwMode="auto">
          <a:xfrm>
            <a:off x="1474561" y="456129"/>
            <a:ext cx="5185907" cy="718210"/>
          </a:xfrm>
          <a:prstGeom prst="rect">
            <a:avLst/>
          </a:prstGeom>
          <a:noFill/>
          <a:ln w="9525">
            <a:noFill/>
            <a:miter lim="800000"/>
            <a:headEnd/>
            <a:tailEnd/>
          </a:ln>
        </p:spPr>
        <p:txBody>
          <a:bodyPr wrap="none" lIns="60960" tIns="30480" rIns="60960" bIns="30480">
            <a:spAutoFit/>
          </a:bodyPr>
          <a:lstStyle/>
          <a:p>
            <a:pPr defTabSz="1450940"/>
            <a:r>
              <a:rPr lang="en-CA" sz="4267" b="1" spc="-200" dirty="0">
                <a:solidFill>
                  <a:schemeClr val="tx1">
                    <a:lumMod val="95000"/>
                  </a:schemeClr>
                </a:solidFill>
                <a:latin typeface="Open Sans" pitchFamily="34" charset="0"/>
                <a:ea typeface="Open Sans" pitchFamily="34" charset="0"/>
                <a:cs typeface="Open Sans" pitchFamily="34" charset="0"/>
              </a:rPr>
              <a:t>Ecommerce Website</a:t>
            </a:r>
          </a:p>
        </p:txBody>
      </p:sp>
      <p:sp>
        <p:nvSpPr>
          <p:cNvPr id="63" name="Text Box 7"/>
          <p:cNvSpPr txBox="1">
            <a:spLocks noChangeArrowheads="1"/>
          </p:cNvSpPr>
          <p:nvPr/>
        </p:nvSpPr>
        <p:spPr bwMode="auto">
          <a:xfrm>
            <a:off x="1512600" y="1112718"/>
            <a:ext cx="5790593" cy="246650"/>
          </a:xfrm>
          <a:prstGeom prst="rect">
            <a:avLst/>
          </a:prstGeom>
          <a:noFill/>
          <a:ln w="9525">
            <a:noFill/>
            <a:miter lim="800000"/>
            <a:headEnd/>
            <a:tailEnd/>
          </a:ln>
        </p:spPr>
        <p:txBody>
          <a:bodyPr wrap="square" lIns="60960" tIns="30480" rIns="60960" bIns="30480" anchor="ctr">
            <a:spAutoFit/>
          </a:bodyPr>
          <a:lstStyle/>
          <a:p>
            <a:pP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7" name="TextBox 36"/>
          <p:cNvSpPr txBox="1"/>
          <p:nvPr/>
        </p:nvSpPr>
        <p:spPr>
          <a:xfrm>
            <a:off x="3654992" y="1901672"/>
            <a:ext cx="877163" cy="923330"/>
          </a:xfrm>
          <a:prstGeom prst="rect">
            <a:avLst/>
          </a:prstGeom>
          <a:noFill/>
        </p:spPr>
        <p:txBody>
          <a:bodyPr wrap="none" rtlCol="0">
            <a:spAutoFit/>
          </a:bodyPr>
          <a:lstStyle/>
          <a:p>
            <a:r>
              <a:rPr lang="en-US" sz="5400" dirty="0">
                <a:solidFill>
                  <a:srgbClr val="15A185"/>
                </a:solidFill>
                <a:latin typeface="Sosa" pitchFamily="2" charset="0"/>
              </a:rPr>
              <a:t>E</a:t>
            </a:r>
          </a:p>
        </p:txBody>
      </p:sp>
      <p:sp>
        <p:nvSpPr>
          <p:cNvPr id="38" name="TextBox 37"/>
          <p:cNvSpPr txBox="1"/>
          <p:nvPr/>
        </p:nvSpPr>
        <p:spPr>
          <a:xfrm>
            <a:off x="3654992" y="3127758"/>
            <a:ext cx="877163" cy="923330"/>
          </a:xfrm>
          <a:prstGeom prst="rect">
            <a:avLst/>
          </a:prstGeom>
          <a:noFill/>
        </p:spPr>
        <p:txBody>
          <a:bodyPr wrap="none"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9" name="TextBox 38"/>
          <p:cNvSpPr txBox="1"/>
          <p:nvPr/>
        </p:nvSpPr>
        <p:spPr>
          <a:xfrm>
            <a:off x="689440" y="4397442"/>
            <a:ext cx="877163" cy="923330"/>
          </a:xfrm>
          <a:prstGeom prst="rect">
            <a:avLst/>
          </a:prstGeom>
          <a:noFill/>
        </p:spPr>
        <p:txBody>
          <a:bodyPr wrap="none"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40" name="TextBox 39"/>
          <p:cNvSpPr txBox="1"/>
          <p:nvPr/>
        </p:nvSpPr>
        <p:spPr>
          <a:xfrm>
            <a:off x="3654992" y="4439049"/>
            <a:ext cx="877163" cy="923330"/>
          </a:xfrm>
          <a:prstGeom prst="rect">
            <a:avLst/>
          </a:prstGeom>
          <a:noFill/>
        </p:spPr>
        <p:txBody>
          <a:bodyPr wrap="none"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
        <p:nvSpPr>
          <p:cNvPr id="31" name="TextBox 30"/>
          <p:cNvSpPr txBox="1"/>
          <p:nvPr/>
        </p:nvSpPr>
        <p:spPr>
          <a:xfrm>
            <a:off x="685669" y="3127758"/>
            <a:ext cx="877163" cy="923330"/>
          </a:xfrm>
          <a:prstGeom prst="rect">
            <a:avLst/>
          </a:prstGeom>
          <a:noFill/>
        </p:spPr>
        <p:txBody>
          <a:bodyPr wrap="none" rtlCol="0">
            <a:spAutoFit/>
          </a:bodyPr>
          <a:lstStyle/>
          <a:p>
            <a:r>
              <a:rPr lang="en-US" sz="5400" dirty="0">
                <a:solidFill>
                  <a:srgbClr val="297F9D"/>
                </a:solidFill>
                <a:latin typeface="Sosa" pitchFamily="2" charset="0"/>
              </a:rPr>
              <a:t>e</a:t>
            </a:r>
          </a:p>
        </p:txBody>
      </p:sp>
      <p:sp>
        <p:nvSpPr>
          <p:cNvPr id="32" name="TextBox 31"/>
          <p:cNvSpPr txBox="1"/>
          <p:nvPr/>
        </p:nvSpPr>
        <p:spPr>
          <a:xfrm>
            <a:off x="685668" y="1901672"/>
            <a:ext cx="877163" cy="923330"/>
          </a:xfrm>
          <a:prstGeom prst="rect">
            <a:avLst/>
          </a:prstGeom>
          <a:noFill/>
        </p:spPr>
        <p:txBody>
          <a:bodyPr wrap="none" rtlCol="0">
            <a:spAutoFit/>
          </a:bodyPr>
          <a:lstStyle/>
          <a:p>
            <a:r>
              <a:rPr lang="en-US" sz="5400" dirty="0">
                <a:solidFill>
                  <a:srgbClr val="563722"/>
                </a:solidFill>
                <a:latin typeface="Sosa" pitchFamily="2" charset="0"/>
              </a:rPr>
              <a:t>q</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789" y="1"/>
            <a:ext cx="5204642" cy="482749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026589" y="3733655"/>
            <a:ext cx="3044102" cy="303174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013142" y="3923867"/>
            <a:ext cx="3075326" cy="2997105"/>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anim calcmode="lin" valueType="num">
                                      <p:cBhvr>
                                        <p:cTn id="38" dur="500" fill="hold"/>
                                        <p:tgtEl>
                                          <p:spTgt spid="43"/>
                                        </p:tgtEl>
                                        <p:attrNameLst>
                                          <p:attrName>ppt_x</p:attrName>
                                        </p:attrNameLst>
                                      </p:cBhvr>
                                      <p:tavLst>
                                        <p:tav tm="0">
                                          <p:val>
                                            <p:strVal val="#ppt_x"/>
                                          </p:val>
                                        </p:tav>
                                        <p:tav tm="100000">
                                          <p:val>
                                            <p:strVal val="#ppt_x"/>
                                          </p:val>
                                        </p:tav>
                                      </p:tavLst>
                                    </p:anim>
                                    <p:anim calcmode="lin" valueType="num">
                                      <p:cBhvr>
                                        <p:cTn id="39" dur="5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ppt_x</p:attrName>
                                        </p:attrNameLst>
                                      </p:cBhvr>
                                      <p:tavLst>
                                        <p:tav tm="0">
                                          <p:val>
                                            <p:strVal val="#ppt_x"/>
                                          </p:val>
                                        </p:tav>
                                        <p:tav tm="100000">
                                          <p:val>
                                            <p:strVal val="#ppt_x"/>
                                          </p:val>
                                        </p:tav>
                                      </p:tavLst>
                                    </p:anim>
                                    <p:anim calcmode="lin" valueType="num">
                                      <p:cBhvr>
                                        <p:cTn id="54" dur="500" fill="hold"/>
                                        <p:tgtEl>
                                          <p:spTgt spid="4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anim calcmode="lin" valueType="num">
                                      <p:cBhvr>
                                        <p:cTn id="58" dur="500" fill="hold"/>
                                        <p:tgtEl>
                                          <p:spTgt spid="47"/>
                                        </p:tgtEl>
                                        <p:attrNameLst>
                                          <p:attrName>ppt_x</p:attrName>
                                        </p:attrNameLst>
                                      </p:cBhvr>
                                      <p:tavLst>
                                        <p:tav tm="0">
                                          <p:val>
                                            <p:strVal val="#ppt_x"/>
                                          </p:val>
                                        </p:tav>
                                        <p:tav tm="100000">
                                          <p:val>
                                            <p:strVal val="#ppt_x"/>
                                          </p:val>
                                        </p:tav>
                                      </p:tavLst>
                                    </p:anim>
                                    <p:anim calcmode="lin" valueType="num">
                                      <p:cBhvr>
                                        <p:cTn id="59" dur="5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anim calcmode="lin" valueType="num">
                                      <p:cBhvr>
                                        <p:cTn id="63" dur="500" fill="hold"/>
                                        <p:tgtEl>
                                          <p:spTgt spid="32"/>
                                        </p:tgtEl>
                                        <p:attrNameLst>
                                          <p:attrName>ppt_x</p:attrName>
                                        </p:attrNameLst>
                                      </p:cBhvr>
                                      <p:tavLst>
                                        <p:tav tm="0">
                                          <p:val>
                                            <p:strVal val="#ppt_x"/>
                                          </p:val>
                                        </p:tav>
                                        <p:tav tm="100000">
                                          <p:val>
                                            <p:strVal val="#ppt_x"/>
                                          </p:val>
                                        </p:tav>
                                      </p:tavLst>
                                    </p:anim>
                                    <p:anim calcmode="lin" valueType="num">
                                      <p:cBhvr>
                                        <p:cTn id="64" dur="5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anim calcmode="lin" valueType="num">
                                      <p:cBhvr>
                                        <p:cTn id="78" dur="500" fill="hold"/>
                                        <p:tgtEl>
                                          <p:spTgt spid="40"/>
                                        </p:tgtEl>
                                        <p:attrNameLst>
                                          <p:attrName>ppt_x</p:attrName>
                                        </p:attrNameLst>
                                      </p:cBhvr>
                                      <p:tavLst>
                                        <p:tav tm="0">
                                          <p:val>
                                            <p:strVal val="#ppt_x"/>
                                          </p:val>
                                        </p:tav>
                                        <p:tav tm="100000">
                                          <p:val>
                                            <p:strVal val="#ppt_x"/>
                                          </p:val>
                                        </p:tav>
                                      </p:tavLst>
                                    </p:anim>
                                    <p:anim calcmode="lin" valueType="num">
                                      <p:cBhvr>
                                        <p:cTn id="79" dur="5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anim calcmode="lin" valueType="num">
                                      <p:cBhvr>
                                        <p:cTn id="83" dur="500" fill="hold"/>
                                        <p:tgtEl>
                                          <p:spTgt spid="38"/>
                                        </p:tgtEl>
                                        <p:attrNameLst>
                                          <p:attrName>ppt_x</p:attrName>
                                        </p:attrNameLst>
                                      </p:cBhvr>
                                      <p:tavLst>
                                        <p:tav tm="0">
                                          <p:val>
                                            <p:strVal val="#ppt_x"/>
                                          </p:val>
                                        </p:tav>
                                        <p:tav tm="100000">
                                          <p:val>
                                            <p:strVal val="#ppt_x"/>
                                          </p:val>
                                        </p:tav>
                                      </p:tavLst>
                                    </p:anim>
                                    <p:anim calcmode="lin" valueType="num">
                                      <p:cBhvr>
                                        <p:cTn id="84" dur="5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anim calcmode="lin" valueType="num">
                                      <p:cBhvr>
                                        <p:cTn id="88" dur="500" fill="hold"/>
                                        <p:tgtEl>
                                          <p:spTgt spid="37"/>
                                        </p:tgtEl>
                                        <p:attrNameLst>
                                          <p:attrName>ppt_x</p:attrName>
                                        </p:attrNameLst>
                                      </p:cBhvr>
                                      <p:tavLst>
                                        <p:tav tm="0">
                                          <p:val>
                                            <p:strVal val="#ppt_x"/>
                                          </p:val>
                                        </p:tav>
                                        <p:tav tm="100000">
                                          <p:val>
                                            <p:strVal val="#ppt_x"/>
                                          </p:val>
                                        </p:tav>
                                      </p:tavLst>
                                    </p:anim>
                                    <p:anim calcmode="lin" valueType="num">
                                      <p:cBhvr>
                                        <p:cTn id="8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62" grpId="0"/>
      <p:bldP spid="63" grpId="0"/>
      <p:bldP spid="37" grpId="0"/>
      <p:bldP spid="38" grpId="0"/>
      <p:bldP spid="39" grpId="0"/>
      <p:bldP spid="40" grpId="0"/>
      <p:bldP spid="31"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10"/>
          <p:cNvSpPr txBox="1">
            <a:spLocks noChangeArrowheads="1"/>
          </p:cNvSpPr>
          <p:nvPr/>
        </p:nvSpPr>
        <p:spPr bwMode="auto">
          <a:xfrm>
            <a:off x="654337" y="3470845"/>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chemeClr val="tx1">
                    <a:lumMod val="95000"/>
                  </a:schemeClr>
                </a:solidFill>
                <a:latin typeface="Lato" panose="020F0502020204030203" pitchFamily="34" charset="0"/>
                <a:ea typeface="Open Sans" pitchFamily="34" charset="0"/>
                <a:cs typeface="Open Sans" pitchFamily="34" charset="0"/>
              </a:rPr>
              <a:t>WELL DISPLAY</a:t>
            </a:r>
            <a:endParaRPr lang="en-US" sz="1200" dirty="0">
              <a:solidFill>
                <a:schemeClr val="tx1">
                  <a:lumMod val="95000"/>
                </a:schemeClr>
              </a:solidFill>
              <a:latin typeface="Lato" panose="020F0502020204030203" pitchFamily="34" charset="0"/>
              <a:ea typeface="Open Sans" pitchFamily="34" charset="0"/>
              <a:cs typeface="Open Sans" pitchFamily="34" charset="0"/>
            </a:endParaRPr>
          </a:p>
        </p:txBody>
      </p:sp>
      <p:sp>
        <p:nvSpPr>
          <p:cNvPr id="39" name="Text Box 10"/>
          <p:cNvSpPr txBox="1">
            <a:spLocks noChangeArrowheads="1"/>
          </p:cNvSpPr>
          <p:nvPr/>
        </p:nvSpPr>
        <p:spPr bwMode="auto">
          <a:xfrm>
            <a:off x="9615473" y="3470845"/>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chemeClr val="tx1">
                    <a:lumMod val="95000"/>
                  </a:schemeClr>
                </a:solidFill>
                <a:latin typeface="Lato" panose="020F0502020204030203" pitchFamily="34" charset="0"/>
                <a:ea typeface="Open Sans" pitchFamily="34" charset="0"/>
                <a:cs typeface="Open Sans" pitchFamily="34" charset="0"/>
              </a:rPr>
              <a:t>SECURITY</a:t>
            </a:r>
            <a:endParaRPr lang="en-US" sz="1200" dirty="0">
              <a:solidFill>
                <a:schemeClr val="tx1">
                  <a:lumMod val="95000"/>
                </a:schemeClr>
              </a:solidFill>
              <a:latin typeface="Lato" panose="020F0502020204030203" pitchFamily="34" charset="0"/>
              <a:ea typeface="Open Sans" pitchFamily="34" charset="0"/>
              <a:cs typeface="Open Sans" pitchFamily="34" charset="0"/>
            </a:endParaRPr>
          </a:p>
        </p:txBody>
      </p:sp>
      <p:sp>
        <p:nvSpPr>
          <p:cNvPr id="40" name="Text Box 10"/>
          <p:cNvSpPr txBox="1">
            <a:spLocks noChangeArrowheads="1"/>
          </p:cNvSpPr>
          <p:nvPr/>
        </p:nvSpPr>
        <p:spPr bwMode="auto">
          <a:xfrm>
            <a:off x="5134905" y="3470845"/>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chemeClr val="tx1">
                    <a:lumMod val="95000"/>
                  </a:schemeClr>
                </a:solidFill>
                <a:latin typeface="Lato" panose="020F0502020204030203" pitchFamily="34" charset="0"/>
                <a:ea typeface="Open Sans" pitchFamily="34" charset="0"/>
                <a:cs typeface="Open Sans" pitchFamily="34" charset="0"/>
              </a:rPr>
              <a:t>MANAGEMENT</a:t>
            </a:r>
            <a:endParaRPr lang="en-US" sz="1200" dirty="0">
              <a:solidFill>
                <a:schemeClr val="tx1">
                  <a:lumMod val="95000"/>
                </a:schemeClr>
              </a:solidFill>
              <a:latin typeface="Lato" panose="020F0502020204030203" pitchFamily="34" charset="0"/>
              <a:ea typeface="Open Sans" pitchFamily="34" charset="0"/>
              <a:cs typeface="Open Sans" pitchFamily="34" charset="0"/>
            </a:endParaRPr>
          </a:p>
        </p:txBody>
      </p:sp>
      <p:sp>
        <p:nvSpPr>
          <p:cNvPr id="41" name="Text Box 10"/>
          <p:cNvSpPr txBox="1">
            <a:spLocks noChangeArrowheads="1"/>
          </p:cNvSpPr>
          <p:nvPr/>
        </p:nvSpPr>
        <p:spPr bwMode="auto">
          <a:xfrm>
            <a:off x="7375189" y="347084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chemeClr val="tx1">
                    <a:lumMod val="95000"/>
                  </a:schemeClr>
                </a:solidFill>
                <a:latin typeface="Lato" panose="020F0502020204030203" pitchFamily="34" charset="0"/>
                <a:ea typeface="Open Sans" pitchFamily="34" charset="0"/>
                <a:cs typeface="Open Sans" pitchFamily="34" charset="0"/>
              </a:rPr>
              <a:t>RESPONSIVE</a:t>
            </a:r>
            <a:endParaRPr lang="en-US" sz="1200" dirty="0">
              <a:solidFill>
                <a:schemeClr val="tx1">
                  <a:lumMod val="95000"/>
                </a:schemeClr>
              </a:solidFill>
              <a:latin typeface="Lato" panose="020F0502020204030203" pitchFamily="34" charset="0"/>
              <a:ea typeface="Open Sans" pitchFamily="34" charset="0"/>
              <a:cs typeface="Open Sans" pitchFamily="34" charset="0"/>
            </a:endParaRPr>
          </a:p>
        </p:txBody>
      </p:sp>
      <p:sp>
        <p:nvSpPr>
          <p:cNvPr id="42" name="Text Box 10"/>
          <p:cNvSpPr txBox="1">
            <a:spLocks noChangeArrowheads="1"/>
          </p:cNvSpPr>
          <p:nvPr/>
        </p:nvSpPr>
        <p:spPr bwMode="auto">
          <a:xfrm>
            <a:off x="2894621" y="3470845"/>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chemeClr val="tx1">
                    <a:lumMod val="95000"/>
                  </a:schemeClr>
                </a:solidFill>
                <a:latin typeface="Lato" panose="020F0502020204030203" pitchFamily="34" charset="0"/>
                <a:ea typeface="Open Sans" pitchFamily="34" charset="0"/>
                <a:cs typeface="Open Sans" pitchFamily="34" charset="0"/>
              </a:rPr>
              <a:t>MARKETING</a:t>
            </a:r>
            <a:endParaRPr lang="en-US" sz="1200" dirty="0">
              <a:solidFill>
                <a:schemeClr val="tx1">
                  <a:lumMod val="95000"/>
                </a:schemeClr>
              </a:solidFill>
              <a:latin typeface="Lato" panose="020F0502020204030203" pitchFamily="34" charset="0"/>
              <a:ea typeface="Open Sans" pitchFamily="34" charset="0"/>
              <a:cs typeface="Open Sans" pitchFamily="34" charset="0"/>
            </a:endParaRPr>
          </a:p>
        </p:txBody>
      </p:sp>
      <p:sp>
        <p:nvSpPr>
          <p:cNvPr id="43"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Key Performance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44"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1" name="Freeform 5"/>
          <p:cNvSpPr>
            <a:spLocks/>
          </p:cNvSpPr>
          <p:nvPr/>
        </p:nvSpPr>
        <p:spPr bwMode="auto">
          <a:xfrm>
            <a:off x="568731" y="3938617"/>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2" name="Freeform 5"/>
          <p:cNvSpPr>
            <a:spLocks/>
          </p:cNvSpPr>
          <p:nvPr/>
        </p:nvSpPr>
        <p:spPr bwMode="auto">
          <a:xfrm>
            <a:off x="2809015" y="3938617"/>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3" name="Freeform 5"/>
          <p:cNvSpPr>
            <a:spLocks/>
          </p:cNvSpPr>
          <p:nvPr/>
        </p:nvSpPr>
        <p:spPr bwMode="auto">
          <a:xfrm>
            <a:off x="5049299" y="3938617"/>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4" name="Freeform 5"/>
          <p:cNvSpPr>
            <a:spLocks/>
          </p:cNvSpPr>
          <p:nvPr/>
        </p:nvSpPr>
        <p:spPr bwMode="auto">
          <a:xfrm>
            <a:off x="7289583" y="3938617"/>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5" name="Freeform 5"/>
          <p:cNvSpPr>
            <a:spLocks/>
          </p:cNvSpPr>
          <p:nvPr/>
        </p:nvSpPr>
        <p:spPr bwMode="auto">
          <a:xfrm>
            <a:off x="9529867" y="3938617"/>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2" name="TextBox 1"/>
          <p:cNvSpPr txBox="1"/>
          <p:nvPr/>
        </p:nvSpPr>
        <p:spPr>
          <a:xfrm>
            <a:off x="1050900" y="2144789"/>
            <a:ext cx="1107996" cy="1200329"/>
          </a:xfrm>
          <a:prstGeom prst="rect">
            <a:avLst/>
          </a:prstGeom>
          <a:noFill/>
        </p:spPr>
        <p:txBody>
          <a:bodyPr wrap="none" rtlCol="0">
            <a:spAutoFit/>
          </a:bodyPr>
          <a:lstStyle/>
          <a:p>
            <a:r>
              <a:rPr lang="en-US" sz="7200" dirty="0" smtClean="0">
                <a:solidFill>
                  <a:srgbClr val="297F9D"/>
                </a:solidFill>
                <a:latin typeface="Sosa" pitchFamily="2" charset="0"/>
              </a:rPr>
              <a:t>A</a:t>
            </a:r>
            <a:endParaRPr lang="en-US" sz="7200" dirty="0">
              <a:solidFill>
                <a:srgbClr val="297F9D"/>
              </a:solidFill>
              <a:latin typeface="Sosa" pitchFamily="2" charset="0"/>
            </a:endParaRPr>
          </a:p>
        </p:txBody>
      </p:sp>
      <p:sp>
        <p:nvSpPr>
          <p:cNvPr id="76" name="TextBox 75"/>
          <p:cNvSpPr txBox="1"/>
          <p:nvPr/>
        </p:nvSpPr>
        <p:spPr>
          <a:xfrm>
            <a:off x="3291184" y="2144789"/>
            <a:ext cx="1107996" cy="1200329"/>
          </a:xfrm>
          <a:prstGeom prst="rect">
            <a:avLst/>
          </a:prstGeom>
          <a:noFill/>
        </p:spPr>
        <p:txBody>
          <a:bodyPr wrap="none" rtlCol="0">
            <a:spAutoFit/>
          </a:bodyPr>
          <a:lstStyle/>
          <a:p>
            <a:r>
              <a:rPr lang="en-US" sz="7200" dirty="0">
                <a:solidFill>
                  <a:srgbClr val="15A185"/>
                </a:solidFill>
                <a:latin typeface="Sosa" pitchFamily="2" charset="0"/>
              </a:rPr>
              <a:t>E</a:t>
            </a:r>
          </a:p>
        </p:txBody>
      </p:sp>
      <p:sp>
        <p:nvSpPr>
          <p:cNvPr id="77" name="TextBox 76"/>
          <p:cNvSpPr txBox="1"/>
          <p:nvPr/>
        </p:nvSpPr>
        <p:spPr>
          <a:xfrm>
            <a:off x="5532197" y="2144789"/>
            <a:ext cx="1107996" cy="1200329"/>
          </a:xfrm>
          <a:prstGeom prst="rect">
            <a:avLst/>
          </a:prstGeom>
          <a:noFill/>
        </p:spPr>
        <p:txBody>
          <a:bodyPr wrap="none" rtlCol="0">
            <a:spAutoFit/>
          </a:bodyPr>
          <a:lstStyle/>
          <a:p>
            <a:r>
              <a:rPr lang="en-US" sz="7200" dirty="0" smtClean="0">
                <a:solidFill>
                  <a:srgbClr val="9BBC57"/>
                </a:solidFill>
                <a:latin typeface="Sosa" pitchFamily="2" charset="0"/>
              </a:rPr>
              <a:t>W</a:t>
            </a:r>
            <a:endParaRPr lang="en-US" sz="7200" dirty="0">
              <a:solidFill>
                <a:srgbClr val="9BBC57"/>
              </a:solidFill>
              <a:latin typeface="Sosa" pitchFamily="2" charset="0"/>
            </a:endParaRPr>
          </a:p>
        </p:txBody>
      </p:sp>
      <p:sp>
        <p:nvSpPr>
          <p:cNvPr id="78" name="TextBox 77"/>
          <p:cNvSpPr txBox="1"/>
          <p:nvPr/>
        </p:nvSpPr>
        <p:spPr>
          <a:xfrm>
            <a:off x="7771023" y="2144789"/>
            <a:ext cx="1107996" cy="1200329"/>
          </a:xfrm>
          <a:prstGeom prst="rect">
            <a:avLst/>
          </a:prstGeom>
          <a:noFill/>
        </p:spPr>
        <p:txBody>
          <a:bodyPr wrap="none" rtlCol="0">
            <a:spAutoFit/>
          </a:bodyPr>
          <a:lstStyle/>
          <a:p>
            <a:r>
              <a:rPr lang="en-US" sz="7200" dirty="0" smtClean="0">
                <a:solidFill>
                  <a:srgbClr val="F49D15"/>
                </a:solidFill>
                <a:latin typeface="Sosa" pitchFamily="2" charset="0"/>
              </a:rPr>
              <a:t>6</a:t>
            </a:r>
            <a:endParaRPr lang="en-US" sz="7200" dirty="0">
              <a:solidFill>
                <a:srgbClr val="F49D15"/>
              </a:solidFill>
              <a:latin typeface="Sosa" pitchFamily="2" charset="0"/>
            </a:endParaRPr>
          </a:p>
        </p:txBody>
      </p:sp>
      <p:sp>
        <p:nvSpPr>
          <p:cNvPr id="79" name="TextBox 78"/>
          <p:cNvSpPr txBox="1"/>
          <p:nvPr/>
        </p:nvSpPr>
        <p:spPr>
          <a:xfrm>
            <a:off x="10012036" y="2144789"/>
            <a:ext cx="1107996" cy="1200329"/>
          </a:xfrm>
          <a:prstGeom prst="rect">
            <a:avLst/>
          </a:prstGeom>
          <a:noFill/>
        </p:spPr>
        <p:txBody>
          <a:bodyPr wrap="none" rtlCol="0">
            <a:spAutoFit/>
          </a:bodyPr>
          <a:lstStyle/>
          <a:p>
            <a:r>
              <a:rPr lang="en-US" sz="7200" dirty="0" smtClean="0">
                <a:solidFill>
                  <a:srgbClr val="C0392B"/>
                </a:solidFill>
                <a:latin typeface="Sosa" pitchFamily="2" charset="0"/>
              </a:rPr>
              <a:t>Z</a:t>
            </a:r>
            <a:endParaRPr lang="en-US" sz="72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250" fill="hold"/>
                                        <p:tgtEl>
                                          <p:spTgt spid="38"/>
                                        </p:tgtEl>
                                        <p:attrNameLst>
                                          <p:attrName>ppt_w</p:attrName>
                                        </p:attrNameLst>
                                      </p:cBhvr>
                                      <p:tavLst>
                                        <p:tav tm="0">
                                          <p:val>
                                            <p:fltVal val="0"/>
                                          </p:val>
                                        </p:tav>
                                        <p:tav tm="100000">
                                          <p:val>
                                            <p:strVal val="#ppt_w"/>
                                          </p:val>
                                        </p:tav>
                                      </p:tavLst>
                                    </p:anim>
                                    <p:anim calcmode="lin" valueType="num">
                                      <p:cBhvr>
                                        <p:cTn id="24" dur="250" fill="hold"/>
                                        <p:tgtEl>
                                          <p:spTgt spid="38"/>
                                        </p:tgtEl>
                                        <p:attrNameLst>
                                          <p:attrName>ppt_h</p:attrName>
                                        </p:attrNameLst>
                                      </p:cBhvr>
                                      <p:tavLst>
                                        <p:tav tm="0">
                                          <p:val>
                                            <p:fltVal val="0"/>
                                          </p:val>
                                        </p:tav>
                                        <p:tav tm="100000">
                                          <p:val>
                                            <p:strVal val="#ppt_h"/>
                                          </p:val>
                                        </p:tav>
                                      </p:tavLst>
                                    </p:anim>
                                    <p:animEffect transition="in" filter="fade">
                                      <p:cBhvr>
                                        <p:cTn id="25" dur="250"/>
                                        <p:tgtEl>
                                          <p:spTgt spid="38"/>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fltVal val="0"/>
                                          </p:val>
                                        </p:tav>
                                        <p:tav tm="100000">
                                          <p:val>
                                            <p:strVal val="#ppt_w"/>
                                          </p:val>
                                        </p:tav>
                                      </p:tavLst>
                                    </p:anim>
                                    <p:anim calcmode="lin" valueType="num">
                                      <p:cBhvr>
                                        <p:cTn id="39" dur="250" fill="hold"/>
                                        <p:tgtEl>
                                          <p:spTgt spid="42"/>
                                        </p:tgtEl>
                                        <p:attrNameLst>
                                          <p:attrName>ppt_h</p:attrName>
                                        </p:attrNameLst>
                                      </p:cBhvr>
                                      <p:tavLst>
                                        <p:tav tm="0">
                                          <p:val>
                                            <p:fltVal val="0"/>
                                          </p:val>
                                        </p:tav>
                                        <p:tav tm="100000">
                                          <p:val>
                                            <p:strVal val="#ppt_h"/>
                                          </p:val>
                                        </p:tav>
                                      </p:tavLst>
                                    </p:anim>
                                    <p:animEffect transition="in" filter="fade">
                                      <p:cBhvr>
                                        <p:cTn id="40" dur="250"/>
                                        <p:tgtEl>
                                          <p:spTgt spid="42"/>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750"/>
                                        <p:tgtEl>
                                          <p:spTgt spid="72"/>
                                        </p:tgtEl>
                                      </p:cBhvr>
                                    </p:animEffect>
                                    <p:anim calcmode="lin" valueType="num">
                                      <p:cBhvr>
                                        <p:cTn id="44" dur="750" fill="hold"/>
                                        <p:tgtEl>
                                          <p:spTgt spid="72"/>
                                        </p:tgtEl>
                                        <p:attrNameLst>
                                          <p:attrName>ppt_x</p:attrName>
                                        </p:attrNameLst>
                                      </p:cBhvr>
                                      <p:tavLst>
                                        <p:tav tm="0">
                                          <p:val>
                                            <p:strVal val="#ppt_x"/>
                                          </p:val>
                                        </p:tav>
                                        <p:tav tm="100000">
                                          <p:val>
                                            <p:strVal val="#ppt_x"/>
                                          </p:val>
                                        </p:tav>
                                      </p:tavLst>
                                    </p:anim>
                                    <p:anim calcmode="lin" valueType="num">
                                      <p:cBhvr>
                                        <p:cTn id="45" dur="750" fill="hold"/>
                                        <p:tgtEl>
                                          <p:spTgt spid="72"/>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childTnLst>
                          </p:cTn>
                        </p:par>
                        <p:par>
                          <p:cTn id="50" fill="hold">
                            <p:stCondLst>
                              <p:cond delay="425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250" fill="hold"/>
                                        <p:tgtEl>
                                          <p:spTgt spid="40"/>
                                        </p:tgtEl>
                                        <p:attrNameLst>
                                          <p:attrName>ppt_w</p:attrName>
                                        </p:attrNameLst>
                                      </p:cBhvr>
                                      <p:tavLst>
                                        <p:tav tm="0">
                                          <p:val>
                                            <p:fltVal val="0"/>
                                          </p:val>
                                        </p:tav>
                                        <p:tav tm="100000">
                                          <p:val>
                                            <p:strVal val="#ppt_w"/>
                                          </p:val>
                                        </p:tav>
                                      </p:tavLst>
                                    </p:anim>
                                    <p:anim calcmode="lin" valueType="num">
                                      <p:cBhvr>
                                        <p:cTn id="54" dur="250" fill="hold"/>
                                        <p:tgtEl>
                                          <p:spTgt spid="40"/>
                                        </p:tgtEl>
                                        <p:attrNameLst>
                                          <p:attrName>ppt_h</p:attrName>
                                        </p:attrNameLst>
                                      </p:cBhvr>
                                      <p:tavLst>
                                        <p:tav tm="0">
                                          <p:val>
                                            <p:fltVal val="0"/>
                                          </p:val>
                                        </p:tav>
                                        <p:tav tm="100000">
                                          <p:val>
                                            <p:strVal val="#ppt_h"/>
                                          </p:val>
                                        </p:tav>
                                      </p:tavLst>
                                    </p:anim>
                                    <p:animEffect transition="in" filter="fade">
                                      <p:cBhvr>
                                        <p:cTn id="55" dur="250"/>
                                        <p:tgtEl>
                                          <p:spTgt spid="40"/>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750"/>
                                        <p:tgtEl>
                                          <p:spTgt spid="73"/>
                                        </p:tgtEl>
                                      </p:cBhvr>
                                    </p:animEffect>
                                    <p:anim calcmode="lin" valueType="num">
                                      <p:cBhvr>
                                        <p:cTn id="59" dur="750" fill="hold"/>
                                        <p:tgtEl>
                                          <p:spTgt spid="73"/>
                                        </p:tgtEl>
                                        <p:attrNameLst>
                                          <p:attrName>ppt_x</p:attrName>
                                        </p:attrNameLst>
                                      </p:cBhvr>
                                      <p:tavLst>
                                        <p:tav tm="0">
                                          <p:val>
                                            <p:strVal val="#ppt_x"/>
                                          </p:val>
                                        </p:tav>
                                        <p:tav tm="100000">
                                          <p:val>
                                            <p:strVal val="#ppt_x"/>
                                          </p:val>
                                        </p:tav>
                                      </p:tavLst>
                                    </p:anim>
                                    <p:anim calcmode="lin" valueType="num">
                                      <p:cBhvr>
                                        <p:cTn id="60" dur="750" fill="hold"/>
                                        <p:tgtEl>
                                          <p:spTgt spid="73"/>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ppt_w</p:attrName>
                                        </p:attrNameLst>
                                      </p:cBhvr>
                                      <p:tavLst>
                                        <p:tav tm="0">
                                          <p:val>
                                            <p:fltVal val="0"/>
                                          </p:val>
                                        </p:tav>
                                        <p:tav tm="100000">
                                          <p:val>
                                            <p:strVal val="#ppt_w"/>
                                          </p:val>
                                        </p:tav>
                                      </p:tavLst>
                                    </p:anim>
                                    <p:anim calcmode="lin" valueType="num">
                                      <p:cBhvr>
                                        <p:cTn id="69" dur="250" fill="hold"/>
                                        <p:tgtEl>
                                          <p:spTgt spid="41"/>
                                        </p:tgtEl>
                                        <p:attrNameLst>
                                          <p:attrName>ppt_h</p:attrName>
                                        </p:attrNameLst>
                                      </p:cBhvr>
                                      <p:tavLst>
                                        <p:tav tm="0">
                                          <p:val>
                                            <p:fltVal val="0"/>
                                          </p:val>
                                        </p:tav>
                                        <p:tav tm="100000">
                                          <p:val>
                                            <p:strVal val="#ppt_h"/>
                                          </p:val>
                                        </p:tav>
                                      </p:tavLst>
                                    </p:anim>
                                    <p:animEffect transition="in" filter="fade">
                                      <p:cBhvr>
                                        <p:cTn id="70" dur="250"/>
                                        <p:tgtEl>
                                          <p:spTgt spid="41"/>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750"/>
                                        <p:tgtEl>
                                          <p:spTgt spid="74"/>
                                        </p:tgtEl>
                                      </p:cBhvr>
                                    </p:animEffect>
                                    <p:anim calcmode="lin" valueType="num">
                                      <p:cBhvr>
                                        <p:cTn id="74" dur="750" fill="hold"/>
                                        <p:tgtEl>
                                          <p:spTgt spid="74"/>
                                        </p:tgtEl>
                                        <p:attrNameLst>
                                          <p:attrName>ppt_x</p:attrName>
                                        </p:attrNameLst>
                                      </p:cBhvr>
                                      <p:tavLst>
                                        <p:tav tm="0">
                                          <p:val>
                                            <p:strVal val="#ppt_x"/>
                                          </p:val>
                                        </p:tav>
                                        <p:tav tm="100000">
                                          <p:val>
                                            <p:strVal val="#ppt_x"/>
                                          </p:val>
                                        </p:tav>
                                      </p:tavLst>
                                    </p:anim>
                                    <p:anim calcmode="lin" valueType="num">
                                      <p:cBhvr>
                                        <p:cTn id="75" dur="75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6250"/>
                            </p:stCondLst>
                            <p:childTnLst>
                              <p:par>
                                <p:cTn id="77" presetID="10" presetClass="entr" presetSubtype="0"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childTnLst>
                          </p:cTn>
                        </p:par>
                        <p:par>
                          <p:cTn id="80" fill="hold">
                            <p:stCondLst>
                              <p:cond delay="675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250" fill="hold"/>
                                        <p:tgtEl>
                                          <p:spTgt spid="39"/>
                                        </p:tgtEl>
                                        <p:attrNameLst>
                                          <p:attrName>ppt_w</p:attrName>
                                        </p:attrNameLst>
                                      </p:cBhvr>
                                      <p:tavLst>
                                        <p:tav tm="0">
                                          <p:val>
                                            <p:fltVal val="0"/>
                                          </p:val>
                                        </p:tav>
                                        <p:tav tm="100000">
                                          <p:val>
                                            <p:strVal val="#ppt_w"/>
                                          </p:val>
                                        </p:tav>
                                      </p:tavLst>
                                    </p:anim>
                                    <p:anim calcmode="lin" valueType="num">
                                      <p:cBhvr>
                                        <p:cTn id="84" dur="250" fill="hold"/>
                                        <p:tgtEl>
                                          <p:spTgt spid="39"/>
                                        </p:tgtEl>
                                        <p:attrNameLst>
                                          <p:attrName>ppt_h</p:attrName>
                                        </p:attrNameLst>
                                      </p:cBhvr>
                                      <p:tavLst>
                                        <p:tav tm="0">
                                          <p:val>
                                            <p:fltVal val="0"/>
                                          </p:val>
                                        </p:tav>
                                        <p:tav tm="100000">
                                          <p:val>
                                            <p:strVal val="#ppt_h"/>
                                          </p:val>
                                        </p:tav>
                                      </p:tavLst>
                                    </p:anim>
                                    <p:animEffect transition="in" filter="fade">
                                      <p:cBhvr>
                                        <p:cTn id="85" dur="250"/>
                                        <p:tgtEl>
                                          <p:spTgt spid="39"/>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750"/>
                                        <p:tgtEl>
                                          <p:spTgt spid="75"/>
                                        </p:tgtEl>
                                      </p:cBhvr>
                                    </p:animEffect>
                                    <p:anim calcmode="lin" valueType="num">
                                      <p:cBhvr>
                                        <p:cTn id="89" dur="750" fill="hold"/>
                                        <p:tgtEl>
                                          <p:spTgt spid="75"/>
                                        </p:tgtEl>
                                        <p:attrNameLst>
                                          <p:attrName>ppt_x</p:attrName>
                                        </p:attrNameLst>
                                      </p:cBhvr>
                                      <p:tavLst>
                                        <p:tav tm="0">
                                          <p:val>
                                            <p:strVal val="#ppt_x"/>
                                          </p:val>
                                        </p:tav>
                                        <p:tav tm="100000">
                                          <p:val>
                                            <p:strVal val="#ppt_x"/>
                                          </p:val>
                                        </p:tav>
                                      </p:tavLst>
                                    </p:anim>
                                    <p:anim calcmode="lin" valueType="num">
                                      <p:cBhvr>
                                        <p:cTn id="90"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71" grpId="0" animBg="1"/>
      <p:bldP spid="72" grpId="0" animBg="1"/>
      <p:bldP spid="73" grpId="0" animBg="1"/>
      <p:bldP spid="74" grpId="0" animBg="1"/>
      <p:bldP spid="75" grpId="0" animBg="1"/>
      <p:bldP spid="2" grpId="0"/>
      <p:bldP spid="76" grpId="0"/>
      <p:bldP spid="77" grpId="0"/>
      <p:bldP spid="78" grpId="0"/>
      <p:bldP spid="7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5" name="Rectangle 34"/>
          <p:cNvSpPr/>
          <p:nvPr/>
        </p:nvSpPr>
        <p:spPr>
          <a:xfrm>
            <a:off x="0" y="0"/>
            <a:ext cx="4470400" cy="6858000"/>
          </a:xfrm>
          <a:prstGeom prst="rect">
            <a:avLst/>
          </a:prstGeom>
          <a:solidFill>
            <a:srgbClr val="15A185">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Text Box 10"/>
          <p:cNvSpPr txBox="1">
            <a:spLocks noChangeArrowheads="1"/>
          </p:cNvSpPr>
          <p:nvPr/>
        </p:nvSpPr>
        <p:spPr bwMode="auto">
          <a:xfrm>
            <a:off x="1711666" y="482601"/>
            <a:ext cx="2411332"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Connectivity</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7" name="Text Box 10"/>
          <p:cNvSpPr txBox="1">
            <a:spLocks noChangeArrowheads="1"/>
          </p:cNvSpPr>
          <p:nvPr/>
        </p:nvSpPr>
        <p:spPr bwMode="auto">
          <a:xfrm>
            <a:off x="1711665" y="2006601"/>
            <a:ext cx="2411331"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Presentation</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8" name="Text Box 10"/>
          <p:cNvSpPr txBox="1">
            <a:spLocks noChangeArrowheads="1"/>
          </p:cNvSpPr>
          <p:nvPr/>
        </p:nvSpPr>
        <p:spPr bwMode="auto">
          <a:xfrm>
            <a:off x="1711666" y="3530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Media</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9" name="Text Box 10"/>
          <p:cNvSpPr txBox="1">
            <a:spLocks noChangeArrowheads="1"/>
          </p:cNvSpPr>
          <p:nvPr/>
        </p:nvSpPr>
        <p:spPr bwMode="auto">
          <a:xfrm>
            <a:off x="1711666" y="5054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Promotion</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4" name="Oval 63"/>
          <p:cNvSpPr/>
          <p:nvPr/>
        </p:nvSpPr>
        <p:spPr>
          <a:xfrm>
            <a:off x="616232" y="2265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h</a:t>
            </a:r>
            <a:endParaRPr lang="en-US" sz="4000" dirty="0">
              <a:solidFill>
                <a:prstClr val="white"/>
              </a:solidFill>
              <a:latin typeface="Sosa" pitchFamily="2" charset="0"/>
            </a:endParaRPr>
          </a:p>
        </p:txBody>
      </p:sp>
      <p:sp>
        <p:nvSpPr>
          <p:cNvPr id="61" name="Oval 60"/>
          <p:cNvSpPr/>
          <p:nvPr/>
        </p:nvSpPr>
        <p:spPr>
          <a:xfrm>
            <a:off x="616232" y="741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q</a:t>
            </a:r>
            <a:endParaRPr lang="en-US" sz="4000" dirty="0">
              <a:solidFill>
                <a:prstClr val="white"/>
              </a:solidFill>
              <a:latin typeface="Sosa" pitchFamily="2" charset="0"/>
            </a:endParaRPr>
          </a:p>
        </p:txBody>
      </p:sp>
      <p:sp>
        <p:nvSpPr>
          <p:cNvPr id="71" name="Oval 70"/>
          <p:cNvSpPr/>
          <p:nvPr/>
        </p:nvSpPr>
        <p:spPr>
          <a:xfrm>
            <a:off x="616232" y="5313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r</a:t>
            </a:r>
            <a:endParaRPr lang="en-US" sz="4000" dirty="0">
              <a:solidFill>
                <a:prstClr val="white"/>
              </a:solidFill>
              <a:latin typeface="Sosa" pitchFamily="2" charset="0"/>
            </a:endParaRPr>
          </a:p>
        </p:txBody>
      </p:sp>
      <p:sp>
        <p:nvSpPr>
          <p:cNvPr id="40" name="Oval 39"/>
          <p:cNvSpPr/>
          <p:nvPr/>
        </p:nvSpPr>
        <p:spPr>
          <a:xfrm>
            <a:off x="616232" y="3789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x</a:t>
            </a:r>
            <a:endParaRPr lang="en-US" sz="4000" dirty="0">
              <a:solidFill>
                <a:prstClr val="white"/>
              </a:solidFill>
              <a:latin typeface="Sosa" pitchFamily="2" charset="0"/>
            </a:endParaRPr>
          </a:p>
        </p:txBody>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500" fill="hold"/>
                                        <p:tgtEl>
                                          <p:spTgt spid="69"/>
                                        </p:tgtEl>
                                        <p:attrNameLst>
                                          <p:attrName>ppt_x</p:attrName>
                                        </p:attrNameLst>
                                      </p:cBhvr>
                                      <p:tavLst>
                                        <p:tav tm="0">
                                          <p:val>
                                            <p:strVal val="#ppt_x"/>
                                          </p:val>
                                        </p:tav>
                                        <p:tav tm="100000">
                                          <p:val>
                                            <p:strVal val="#ppt_x"/>
                                          </p:val>
                                        </p:tav>
                                      </p:tavLst>
                                    </p:anim>
                                    <p:anim calcmode="lin" valueType="num">
                                      <p:cBhvr additive="base">
                                        <p:cTn id="35" dur="500" fill="hold"/>
                                        <p:tgtEl>
                                          <p:spTgt spid="6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69" grpId="0"/>
      <p:bldP spid="64" grpId="0" animBg="1"/>
      <p:bldP spid="61" grpId="0" animBg="1"/>
      <p:bldP spid="71" grpId="0" animBg="1"/>
      <p:bldP spid="40" grpId="0" animBg="1"/>
    </p:bld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chemeClr val="accent1"/>
                </a:solidFill>
                <a:latin typeface="Janda Manatee Solid" panose="02000506000000020004" pitchFamily="2" charset="0"/>
                <a:cs typeface="Helvetica Neue"/>
              </a:rPr>
              <a:t>COFFEE</a:t>
            </a:r>
          </a:p>
          <a:p>
            <a:pPr algn="ctr">
              <a:lnSpc>
                <a:spcPct val="70000"/>
              </a:lnSpc>
            </a:pPr>
            <a:r>
              <a:rPr lang="en-US" sz="11500" dirty="0">
                <a:solidFill>
                  <a:schemeClr val="accent1"/>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chemeClr val="accent1"/>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chemeClr val="accent1"/>
                </a:solidFill>
                <a:latin typeface="handwriting-draft_free-version" panose="02000500000000000000" pitchFamily="2" charset="0"/>
                <a:cs typeface="Helvetica Neue"/>
              </a:rPr>
              <a:t>TIME FOR A</a:t>
            </a:r>
            <a:endParaRPr lang="en-US" sz="4000" dirty="0">
              <a:solidFill>
                <a:schemeClr val="accent1"/>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8398032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showMasterSp="0">
  <p:cSld>
    <p:bg>
      <p:bgPr>
        <a:solidFill>
          <a:srgbClr val="F19759"/>
        </a:solidFill>
        <a:effectLst/>
      </p:bgPr>
    </p:bg>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showMasterSp="0">
  <p:cSld>
    <p:bg>
      <p:bgPr>
        <a:solidFill>
          <a:srgbClr val="6633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1000"/>
            <a:ext cx="12400547" cy="6096000"/>
          </a:xfrm>
          <a:prstGeom prst="rect">
            <a:avLst/>
          </a:prstGeom>
        </p:spPr>
      </p:pic>
      <p:sp>
        <p:nvSpPr>
          <p:cNvPr id="13" name="TextBox 12"/>
          <p:cNvSpPr txBox="1"/>
          <p:nvPr/>
        </p:nvSpPr>
        <p:spPr>
          <a:xfrm>
            <a:off x="4064752" y="406997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DD904A"/>
                </a:solidFill>
                <a:latin typeface="Janda Manatee Solid" panose="02000506000000020004" pitchFamily="2" charset="0"/>
                <a:cs typeface="Helvetica Neue"/>
              </a:rPr>
              <a:t>COFFEE</a:t>
            </a:r>
          </a:p>
          <a:p>
            <a:pPr algn="ctr">
              <a:lnSpc>
                <a:spcPct val="70000"/>
              </a:lnSpc>
            </a:pPr>
            <a:r>
              <a:rPr lang="en-US" sz="7200" dirty="0">
                <a:solidFill>
                  <a:srgbClr val="DD904A"/>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dirty="0">
                <a:solidFill>
                  <a:srgbClr val="DD904A"/>
                </a:solidFill>
                <a:latin typeface="Helvetica Neue"/>
                <a:cs typeface="Helvetica Neue"/>
              </a:rPr>
              <a:t>15 MINUTES OF RELAX</a:t>
            </a:r>
          </a:p>
        </p:txBody>
      </p:sp>
      <p:sp>
        <p:nvSpPr>
          <p:cNvPr id="21" name="TextBox 20"/>
          <p:cNvSpPr txBox="1"/>
          <p:nvPr/>
        </p:nvSpPr>
        <p:spPr>
          <a:xfrm>
            <a:off x="3617495" y="3521904"/>
            <a:ext cx="4957011" cy="492438"/>
          </a:xfrm>
          <a:prstGeom prst="rect">
            <a:avLst/>
          </a:prstGeom>
          <a:noFill/>
        </p:spPr>
        <p:txBody>
          <a:bodyPr wrap="square" lIns="121917" tIns="60958" rIns="121917" bIns="60958" rtlCol="0">
            <a:spAutoFit/>
          </a:bodyPr>
          <a:lstStyle/>
          <a:p>
            <a:pPr algn="ctr"/>
            <a:r>
              <a:rPr lang="en-US" sz="2400" dirty="0" smtClean="0">
                <a:solidFill>
                  <a:srgbClr val="DD904A"/>
                </a:solidFill>
                <a:latin typeface="handwriting-draft_free-version" panose="02000500000000000000" pitchFamily="2" charset="0"/>
                <a:cs typeface="Helvetica Neue"/>
              </a:rPr>
              <a:t>TIME FOR A</a:t>
            </a:r>
            <a:endParaRPr lang="en-US" sz="2400"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381000"/>
            <a:ext cx="12192000" cy="6096000"/>
          </a:xfrm>
          <a:prstGeom prst="rect">
            <a:avLst/>
          </a:prstGeom>
        </p:spPr>
      </p:pic>
      <p:sp>
        <p:nvSpPr>
          <p:cNvPr id="13" name="TextBox 12"/>
          <p:cNvSpPr txBox="1"/>
          <p:nvPr/>
        </p:nvSpPr>
        <p:spPr>
          <a:xfrm>
            <a:off x="4064752" y="415018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9BBC57"/>
                </a:solidFill>
                <a:latin typeface="Janda Manatee Solid" panose="02000506000000020004" pitchFamily="2" charset="0"/>
                <a:cs typeface="Helvetica Neue"/>
              </a:rPr>
              <a:t>COFFEE</a:t>
            </a:r>
          </a:p>
          <a:p>
            <a:pPr algn="ctr">
              <a:lnSpc>
                <a:spcPct val="70000"/>
              </a:lnSpc>
            </a:pPr>
            <a:r>
              <a:rPr lang="en-US" sz="7200" dirty="0">
                <a:solidFill>
                  <a:srgbClr val="9BBC57"/>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b="1" dirty="0">
                <a:solidFill>
                  <a:srgbClr val="9BBC57"/>
                </a:solidFill>
                <a:latin typeface="Helvetica Neue"/>
                <a:cs typeface="Helvetica Neue"/>
              </a:rPr>
              <a:t>15 MINUTES OF RELAX</a:t>
            </a:r>
          </a:p>
        </p:txBody>
      </p:sp>
      <p:sp>
        <p:nvSpPr>
          <p:cNvPr id="21" name="TextBox 20"/>
          <p:cNvSpPr txBox="1"/>
          <p:nvPr/>
        </p:nvSpPr>
        <p:spPr>
          <a:xfrm>
            <a:off x="3617494" y="3429000"/>
            <a:ext cx="4957011" cy="615549"/>
          </a:xfrm>
          <a:prstGeom prst="rect">
            <a:avLst/>
          </a:prstGeom>
          <a:noFill/>
        </p:spPr>
        <p:txBody>
          <a:bodyPr wrap="square" lIns="121917" tIns="60958" rIns="121917" bIns="60958" rtlCol="0">
            <a:spAutoFit/>
          </a:bodyPr>
          <a:lstStyle/>
          <a:p>
            <a:pPr algn="ctr"/>
            <a:r>
              <a:rPr lang="en-US" sz="3200" dirty="0" smtClean="0">
                <a:solidFill>
                  <a:srgbClr val="9BBC57"/>
                </a:solidFill>
                <a:latin typeface="akaDora" panose="03030500000000020002" pitchFamily="66" charset="0"/>
                <a:cs typeface="Helvetica Neue"/>
              </a:rPr>
              <a:t>Take a Little</a:t>
            </a:r>
            <a:endParaRPr lang="en-US" sz="3200" dirty="0">
              <a:solidFill>
                <a:srgbClr val="9BBC57"/>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85000"/>
            <a:lumOff val="15000"/>
          </a:schemeClr>
        </a:solidFill>
        <a:effectLst/>
      </p:bgPr>
    </p:bg>
    <p:spTree>
      <p:nvGrpSpPr>
        <p:cNvPr id="1" name=""/>
        <p:cNvGrpSpPr/>
        <p:nvPr/>
      </p:nvGrpSpPr>
      <p:grpSpPr>
        <a:xfrm>
          <a:off x="0" y="0"/>
          <a:ext cx="0" cy="0"/>
          <a:chOff x="0" y="0"/>
          <a:chExt cx="0" cy="0"/>
        </a:xfrm>
      </p:grpSpPr>
      <p:sp>
        <p:nvSpPr>
          <p:cNvPr id="13" name="TextBox 12"/>
          <p:cNvSpPr txBox="1"/>
          <p:nvPr/>
        </p:nvSpPr>
        <p:spPr>
          <a:xfrm>
            <a:off x="4263357" y="2585783"/>
            <a:ext cx="7442211" cy="2086725"/>
          </a:xfrm>
          <a:prstGeom prst="rect">
            <a:avLst/>
          </a:prstGeom>
          <a:noFill/>
        </p:spPr>
        <p:txBody>
          <a:bodyPr wrap="square" lIns="121917" tIns="60958" rIns="121917" bIns="60958" rtlCol="0">
            <a:spAutoFit/>
          </a:bodyPr>
          <a:lstStyle/>
          <a:p>
            <a:pPr>
              <a:lnSpc>
                <a:spcPct val="70000"/>
              </a:lnSpc>
            </a:pPr>
            <a:r>
              <a:rPr lang="en-US" sz="8800" b="1" dirty="0">
                <a:latin typeface="Helvetica Neue"/>
                <a:cs typeface="Helvetica Neue"/>
              </a:rPr>
              <a:t>COFFEE</a:t>
            </a:r>
          </a:p>
          <a:p>
            <a:pPr>
              <a:lnSpc>
                <a:spcPct val="70000"/>
              </a:lnSpc>
            </a:pPr>
            <a:r>
              <a:rPr lang="en-US" sz="8800" b="1" dirty="0">
                <a:latin typeface="Helvetica Neue"/>
                <a:cs typeface="Helvetica Neue"/>
              </a:rPr>
              <a:t>BREAK</a:t>
            </a:r>
          </a:p>
        </p:txBody>
      </p:sp>
      <p:sp>
        <p:nvSpPr>
          <p:cNvPr id="14" name="TextBox 13"/>
          <p:cNvSpPr txBox="1"/>
          <p:nvPr/>
        </p:nvSpPr>
        <p:spPr>
          <a:xfrm>
            <a:off x="4263358" y="4383861"/>
            <a:ext cx="6762125" cy="533480"/>
          </a:xfrm>
          <a:prstGeom prst="rect">
            <a:avLst/>
          </a:prstGeom>
          <a:noFill/>
        </p:spPr>
        <p:txBody>
          <a:bodyPr wrap="square" lIns="121917" tIns="60958" rIns="121917" bIns="60958" rtlCol="0">
            <a:spAutoFit/>
          </a:bodyPr>
          <a:lstStyle/>
          <a:p>
            <a:r>
              <a:rPr lang="en-US" sz="2700" dirty="0">
                <a:latin typeface="Helvetica Neue"/>
                <a:cs typeface="Helvetica Neue"/>
              </a:rPr>
              <a:t>15 MINUTES OF RELAX</a:t>
            </a:r>
          </a:p>
        </p:txBody>
      </p:sp>
      <p:grpSp>
        <p:nvGrpSpPr>
          <p:cNvPr id="15" name="Group 14"/>
          <p:cNvGrpSpPr/>
          <p:nvPr/>
        </p:nvGrpSpPr>
        <p:grpSpPr>
          <a:xfrm>
            <a:off x="4440751" y="5078123"/>
            <a:ext cx="3048000" cy="94827"/>
            <a:chOff x="0" y="3474720"/>
            <a:chExt cx="10261600" cy="71120"/>
          </a:xfrm>
        </p:grpSpPr>
        <p:sp>
          <p:nvSpPr>
            <p:cNvPr id="16" name="Rectangle 15"/>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1" name="TextBox 20"/>
          <p:cNvSpPr txBox="1"/>
          <p:nvPr/>
        </p:nvSpPr>
        <p:spPr>
          <a:xfrm>
            <a:off x="4310656" y="2124590"/>
            <a:ext cx="6023489" cy="451405"/>
          </a:xfrm>
          <a:prstGeom prst="rect">
            <a:avLst/>
          </a:prstGeom>
          <a:noFill/>
        </p:spPr>
        <p:txBody>
          <a:bodyPr wrap="square" lIns="121917" tIns="60958" rIns="121917" bIns="60958" rtlCol="0">
            <a:spAutoFit/>
          </a:bodyPr>
          <a:lstStyle/>
          <a:p>
            <a:r>
              <a:rPr lang="en-US" sz="2100" dirty="0">
                <a:latin typeface="Helvetica Neue"/>
                <a:cs typeface="Helvetica Neue"/>
              </a:rPr>
              <a:t>ENJOY THIS GREAT TIME</a:t>
            </a:r>
          </a:p>
        </p:txBody>
      </p:sp>
      <p:grpSp>
        <p:nvGrpSpPr>
          <p:cNvPr id="22" name="Group 21"/>
          <p:cNvGrpSpPr/>
          <p:nvPr/>
        </p:nvGrpSpPr>
        <p:grpSpPr>
          <a:xfrm>
            <a:off x="778181" y="1275073"/>
            <a:ext cx="2991839" cy="4023960"/>
            <a:chOff x="2374900" y="37324"/>
            <a:chExt cx="3589338" cy="4827587"/>
          </a:xfrm>
          <a:solidFill>
            <a:schemeClr val="accent4"/>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2" name="Group 21"/>
          <p:cNvGrpSpPr/>
          <p:nvPr/>
        </p:nvGrpSpPr>
        <p:grpSpPr>
          <a:xfrm>
            <a:off x="6309102" y="455020"/>
            <a:ext cx="4422098" cy="5947628"/>
            <a:chOff x="2374900" y="37324"/>
            <a:chExt cx="3589338" cy="4827587"/>
          </a:xfrm>
          <a:solidFill>
            <a:srgbClr val="663300"/>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7" name="TextBox 26"/>
          <p:cNvSpPr txBox="1"/>
          <p:nvPr/>
        </p:nvSpPr>
        <p:spPr>
          <a:xfrm>
            <a:off x="-218792" y="2915567"/>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28" name="TextBox 27"/>
          <p:cNvSpPr txBox="1"/>
          <p:nvPr/>
        </p:nvSpPr>
        <p:spPr>
          <a:xfrm>
            <a:off x="267975" y="5108568"/>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9" name="TextBox 28"/>
          <p:cNvSpPr txBox="1"/>
          <p:nvPr/>
        </p:nvSpPr>
        <p:spPr>
          <a:xfrm>
            <a:off x="1352856" y="1956045"/>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900" decel="100000" fill="hold"/>
                                        <p:tgtEl>
                                          <p:spTgt spid="2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900" decel="100000" fill="hold"/>
                                        <p:tgtEl>
                                          <p:spTgt spid="2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645839"/>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1100" kern="3000" spc="30" dirty="0" smtClean="0">
                  <a:solidFill>
                    <a:schemeClr val="bg1"/>
                  </a:solidFill>
                  <a:latin typeface="Liberation Sans" panose="020B0604020202020204" pitchFamily="34" charset="0"/>
                </a:rPr>
                <a:t>stuff.</a:t>
              </a:r>
              <a:endParaRPr lang="en-US" sz="1100" kern="3000" spc="30" dirty="0">
                <a:solidFill>
                  <a:schemeClr val="bg1"/>
                </a:solidFill>
                <a:latin typeface="Liberation Sans" panose="020B0604020202020204" pitchFamily="34" charset="0"/>
              </a:endParaRP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5" name="Group 4"/>
          <p:cNvGrpSpPr/>
          <p:nvPr/>
        </p:nvGrpSpPr>
        <p:grpSpPr>
          <a:xfrm>
            <a:off x="2763967" y="4813047"/>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8" name="Group 7"/>
          <p:cNvGrpSpPr/>
          <p:nvPr/>
        </p:nvGrpSpPr>
        <p:grpSpPr>
          <a:xfrm>
            <a:off x="4580656" y="1645839"/>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We always strive to meet each client’s unique set of needs and expectations by delivering a truly </a:t>
              </a:r>
              <a:r>
                <a:rPr lang="en-US" sz="1100" kern="3000" dirty="0" err="1">
                  <a:solidFill>
                    <a:schemeClr val="bg1"/>
                  </a:solidFill>
                  <a:latin typeface="Liberation Sans" panose="020B0604020202020204" pitchFamily="34" charset="0"/>
                </a:rPr>
                <a:t>personalised</a:t>
              </a:r>
              <a:r>
                <a:rPr lang="en-US" sz="1100" kern="3000" dirty="0">
                  <a:solidFill>
                    <a:schemeClr val="bg1"/>
                  </a:solidFill>
                  <a:latin typeface="Liberation Sans" panose="020B0604020202020204" pitchFamily="34" charset="0"/>
                </a:rPr>
                <a:t> experience on a professional basis.</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1" name="Group 10"/>
          <p:cNvGrpSpPr/>
          <p:nvPr/>
        </p:nvGrpSpPr>
        <p:grpSpPr>
          <a:xfrm>
            <a:off x="6416568" y="4813047"/>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4" name="Group 13"/>
          <p:cNvGrpSpPr/>
          <p:nvPr/>
        </p:nvGrpSpPr>
        <p:grpSpPr>
          <a:xfrm>
            <a:off x="8233257" y="1645839"/>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17" name="Straight Connector 16"/>
          <p:cNvCxnSpPr/>
          <p:nvPr/>
        </p:nvCxnSpPr>
        <p:spPr>
          <a:xfrm>
            <a:off x="600075" y="4101850"/>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osa" pitchFamily="2" charset="0"/>
              </a:rPr>
              <a:t>E</a:t>
            </a:r>
            <a:endParaRPr lang="en-US" sz="32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20" name="Oval 19"/>
          <p:cNvSpPr/>
          <p:nvPr/>
        </p:nvSpPr>
        <p:spPr>
          <a:xfrm>
            <a:off x="5744034"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1723451" y="3410139"/>
            <a:ext cx="143020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ONE</a:t>
            </a:r>
            <a:endParaRPr lang="en-US" b="1" dirty="0">
              <a:solidFill>
                <a:schemeClr val="tx1">
                  <a:lumMod val="85000"/>
                  <a:lumOff val="15000"/>
                </a:schemeClr>
              </a:solidFill>
              <a:latin typeface="Georgia" panose="02040502050405020303" pitchFamily="18" charset="0"/>
            </a:endParaRPr>
          </a:p>
        </p:txBody>
      </p:sp>
      <p:sp>
        <p:nvSpPr>
          <p:cNvPr id="24" name="Rectangle 23"/>
          <p:cNvSpPr/>
          <p:nvPr/>
        </p:nvSpPr>
        <p:spPr>
          <a:xfrm>
            <a:off x="3544013" y="4469611"/>
            <a:ext cx="1487908"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TWO</a:t>
            </a:r>
            <a:endParaRPr lang="en-US" b="1" dirty="0">
              <a:solidFill>
                <a:schemeClr val="tx1">
                  <a:lumMod val="85000"/>
                  <a:lumOff val="15000"/>
                </a:schemeClr>
              </a:solidFill>
              <a:latin typeface="Georgia" panose="02040502050405020303" pitchFamily="18" charset="0"/>
            </a:endParaRPr>
          </a:p>
        </p:txBody>
      </p:sp>
      <p:sp>
        <p:nvSpPr>
          <p:cNvPr id="25" name="Rectangle 24"/>
          <p:cNvSpPr/>
          <p:nvPr/>
        </p:nvSpPr>
        <p:spPr>
          <a:xfrm>
            <a:off x="7138352" y="4469611"/>
            <a:ext cx="1601722"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FOUR</a:t>
            </a:r>
            <a:endParaRPr lang="en-US" b="1" dirty="0">
              <a:solidFill>
                <a:schemeClr val="tx1">
                  <a:lumMod val="85000"/>
                  <a:lumOff val="15000"/>
                </a:schemeClr>
              </a:solidFill>
              <a:latin typeface="Georgia" panose="02040502050405020303" pitchFamily="18" charset="0"/>
            </a:endParaRPr>
          </a:p>
        </p:txBody>
      </p:sp>
      <p:sp>
        <p:nvSpPr>
          <p:cNvPr id="26" name="Rectangle 25"/>
          <p:cNvSpPr/>
          <p:nvPr/>
        </p:nvSpPr>
        <p:spPr>
          <a:xfrm>
            <a:off x="8824953" y="3410139"/>
            <a:ext cx="1864614"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FINAL STAGE</a:t>
            </a:r>
            <a:endParaRPr lang="en-US" b="1" dirty="0">
              <a:solidFill>
                <a:schemeClr val="tx1">
                  <a:lumMod val="85000"/>
                  <a:lumOff val="15000"/>
                </a:schemeClr>
              </a:solidFill>
              <a:latin typeface="Georgia" panose="02040502050405020303" pitchFamily="18" charset="0"/>
            </a:endParaRPr>
          </a:p>
        </p:txBody>
      </p:sp>
      <p:sp>
        <p:nvSpPr>
          <p:cNvPr id="27" name="Rectangle 26"/>
          <p:cNvSpPr/>
          <p:nvPr/>
        </p:nvSpPr>
        <p:spPr>
          <a:xfrm>
            <a:off x="5221242" y="3410139"/>
            <a:ext cx="176683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THREE</a:t>
            </a:r>
            <a:endParaRPr lang="en-US" b="1" dirty="0">
              <a:solidFill>
                <a:schemeClr val="tx1">
                  <a:lumMod val="85000"/>
                  <a:lumOff val="15000"/>
                </a:schemeClr>
              </a:solidFill>
              <a:latin typeface="Georgia" panose="02040502050405020303" pitchFamily="18" charset="0"/>
            </a:endParaRPr>
          </a:p>
        </p:txBody>
      </p:sp>
      <p:sp>
        <p:nvSpPr>
          <p:cNvPr id="28"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750" fill="hold"/>
                                        <p:tgtEl>
                                          <p:spTgt spid="22"/>
                                        </p:tgtEl>
                                        <p:attrNameLst>
                                          <p:attrName>ppt_x</p:attrName>
                                        </p:attrNameLst>
                                      </p:cBhvr>
                                      <p:tavLst>
                                        <p:tav tm="0">
                                          <p:val>
                                            <p:strVal val="0-#ppt_w/2"/>
                                          </p:val>
                                        </p:tav>
                                        <p:tav tm="100000">
                                          <p:val>
                                            <p:strVal val="#ppt_x"/>
                                          </p:val>
                                        </p:tav>
                                      </p:tavLst>
                                    </p:anim>
                                    <p:anim calcmode="lin" valueType="num">
                                      <p:cBhvr additive="base">
                                        <p:cTn id="25" dur="750" fill="hold"/>
                                        <p:tgtEl>
                                          <p:spTgt spid="2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0-#ppt_w/2"/>
                                          </p:val>
                                        </p:tav>
                                        <p:tav tm="100000">
                                          <p:val>
                                            <p:strVal val="#ppt_x"/>
                                          </p:val>
                                        </p:tav>
                                      </p:tavLst>
                                    </p:anim>
                                    <p:anim calcmode="lin" valueType="num">
                                      <p:cBhvr additive="base">
                                        <p:cTn id="38" dur="75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750" fill="hold"/>
                                        <p:tgtEl>
                                          <p:spTgt spid="20"/>
                                        </p:tgtEl>
                                        <p:attrNameLst>
                                          <p:attrName>ppt_x</p:attrName>
                                        </p:attrNameLst>
                                      </p:cBhvr>
                                      <p:tavLst>
                                        <p:tav tm="0">
                                          <p:val>
                                            <p:strVal val="0-#ppt_w/2"/>
                                          </p:val>
                                        </p:tav>
                                        <p:tav tm="100000">
                                          <p:val>
                                            <p:strVal val="#ppt_x"/>
                                          </p:val>
                                        </p:tav>
                                      </p:tavLst>
                                    </p:anim>
                                    <p:anim calcmode="lin" valueType="num">
                                      <p:cBhvr additive="base">
                                        <p:cTn id="51" dur="75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750" fill="hold"/>
                                        <p:tgtEl>
                                          <p:spTgt spid="19"/>
                                        </p:tgtEl>
                                        <p:attrNameLst>
                                          <p:attrName>ppt_x</p:attrName>
                                        </p:attrNameLst>
                                      </p:cBhvr>
                                      <p:tavLst>
                                        <p:tav tm="0">
                                          <p:val>
                                            <p:strVal val="0-#ppt_w/2"/>
                                          </p:val>
                                        </p:tav>
                                        <p:tav tm="100000">
                                          <p:val>
                                            <p:strVal val="#ppt_x"/>
                                          </p:val>
                                        </p:tav>
                                      </p:tavLst>
                                    </p:anim>
                                    <p:anim calcmode="lin" valueType="num">
                                      <p:cBhvr additive="base">
                                        <p:cTn id="64" dur="750" fill="hold"/>
                                        <p:tgtEl>
                                          <p:spTgt spid="19"/>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750" fill="hold"/>
                                        <p:tgtEl>
                                          <p:spTgt spid="18"/>
                                        </p:tgtEl>
                                        <p:attrNameLst>
                                          <p:attrName>ppt_x</p:attrName>
                                        </p:attrNameLst>
                                      </p:cBhvr>
                                      <p:tavLst>
                                        <p:tav tm="0">
                                          <p:val>
                                            <p:strVal val="0-#ppt_w/2"/>
                                          </p:val>
                                        </p:tav>
                                        <p:tav tm="100000">
                                          <p:val>
                                            <p:strVal val="#ppt_x"/>
                                          </p:val>
                                        </p:tav>
                                      </p:tavLst>
                                    </p:anim>
                                    <p:anim calcmode="lin" valueType="num">
                                      <p:cBhvr additive="base">
                                        <p:cTn id="77" dur="750" fill="hold"/>
                                        <p:tgtEl>
                                          <p:spTgt spid="18"/>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4-Point Star 5"/>
          <p:cNvSpPr/>
          <p:nvPr/>
        </p:nvSpPr>
        <p:spPr>
          <a:xfrm>
            <a:off x="5766006" y="-861075"/>
            <a:ext cx="7110248" cy="7110248"/>
          </a:xfrm>
          <a:prstGeom prst="star24">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299433" y="-396734"/>
            <a:ext cx="4425110" cy="664376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rot="21248720">
            <a:off x="2050299" y="3795245"/>
            <a:ext cx="4940462" cy="1256011"/>
          </a:xfrm>
          <a:prstGeom prst="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6600" b="1" dirty="0" smtClean="0">
                <a:solidFill>
                  <a:srgbClr val="FFFF00"/>
                </a:solidFill>
                <a:latin typeface="Georgia" panose="02040502050405020303" pitchFamily="18" charset="0"/>
              </a:rPr>
              <a:t>Exclusive</a:t>
            </a:r>
            <a:endParaRPr lang="pl-PL" sz="6600" b="1" dirty="0">
              <a:solidFill>
                <a:srgbClr val="FFFF00"/>
              </a:solidFill>
              <a:latin typeface="Georgia" panose="02040502050405020303" pitchFamily="18" charset="0"/>
            </a:endParaRPr>
          </a:p>
        </p:txBody>
      </p:sp>
      <p:sp>
        <p:nvSpPr>
          <p:cNvPr id="16" name="Rectangle 15"/>
          <p:cNvSpPr/>
          <p:nvPr/>
        </p:nvSpPr>
        <p:spPr>
          <a:xfrm rot="21205394">
            <a:off x="5005625" y="4538618"/>
            <a:ext cx="5247201" cy="1414717"/>
          </a:xfrm>
          <a:prstGeom prst="rect">
            <a:avLst/>
          </a:prstGeom>
          <a:solidFill>
            <a:srgbClr val="297F9D"/>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8000" b="1" dirty="0" smtClean="0">
                <a:latin typeface="Georgia" panose="02040502050405020303" pitchFamily="18" charset="0"/>
              </a:rPr>
              <a:t>Webinar</a:t>
            </a:r>
            <a:endParaRPr lang="pl-PL" sz="8000" b="1" dirty="0">
              <a:latin typeface="Georgia" panose="02040502050405020303" pitchFamily="18" charset="0"/>
            </a:endParaRPr>
          </a:p>
        </p:txBody>
      </p:sp>
      <p:sp>
        <p:nvSpPr>
          <p:cNvPr id="23" name="TextBox 22"/>
          <p:cNvSpPr txBox="1"/>
          <p:nvPr/>
        </p:nvSpPr>
        <p:spPr>
          <a:xfrm>
            <a:off x="583325" y="998138"/>
            <a:ext cx="7045900" cy="1446550"/>
          </a:xfrm>
          <a:prstGeom prst="rect">
            <a:avLst/>
          </a:prstGeom>
          <a:noFill/>
        </p:spPr>
        <p:txBody>
          <a:bodyPr wrap="square" rtlCol="0">
            <a:spAutoFit/>
          </a:bodyPr>
          <a:lstStyle/>
          <a:p>
            <a:pPr algn="ctr"/>
            <a:r>
              <a:rPr lang="en-US" sz="88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8800" b="1" dirty="0" smtClean="0">
                <a:solidFill>
                  <a:srgbClr val="FF0000"/>
                </a:solidFill>
                <a:effectLst>
                  <a:outerShdw blurRad="38100" dist="38100" dir="2700000" algn="tl">
                    <a:srgbClr val="000000">
                      <a:alpha val="43137"/>
                    </a:srgbClr>
                  </a:outerShdw>
                </a:effectLst>
                <a:latin typeface="Rockwell" panose="02060603020205020403" pitchFamily="18" charset="0"/>
                <a:cs typeface="Raleway"/>
              </a:rPr>
              <a:t>X</a:t>
            </a:r>
            <a:endParaRPr lang="id-ID" sz="8800" b="1" dirty="0">
              <a:solidFill>
                <a:srgbClr val="FF0000"/>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24" name="Rectangle 23"/>
          <p:cNvSpPr/>
          <p:nvPr/>
        </p:nvSpPr>
        <p:spPr>
          <a:xfrm>
            <a:off x="898634" y="2444688"/>
            <a:ext cx="6448097" cy="408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40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20053" y="2120898"/>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schemeClr val="tx1"/>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492536" y="1619250"/>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5B9BD5"/>
                </a:solidFill>
                <a:latin typeface="Source Sans Pro Light" panose="020B0403030403020204" pitchFamily="34" charset="0"/>
                <a:cs typeface="Raleway"/>
              </a:rPr>
              <a:t>Start</a:t>
            </a:r>
          </a:p>
        </p:txBody>
      </p:sp>
      <p:cxnSp>
        <p:nvCxnSpPr>
          <p:cNvPr id="9" name="Straight Connector 8"/>
          <p:cNvCxnSpPr/>
          <p:nvPr/>
        </p:nvCxnSpPr>
        <p:spPr>
          <a:xfrm>
            <a:off x="6101970" y="5078355"/>
            <a:ext cx="0" cy="1814285"/>
          </a:xfrm>
          <a:prstGeom prst="line">
            <a:avLst/>
          </a:prstGeom>
          <a:ln>
            <a:headEnd type="oval"/>
            <a:tailEnd type="none"/>
          </a:ln>
        </p:spPr>
        <p:style>
          <a:lnRef idx="1">
            <a:schemeClr val="accent2"/>
          </a:lnRef>
          <a:fillRef idx="0">
            <a:schemeClr val="accent2"/>
          </a:fillRef>
          <a:effectRef idx="0">
            <a:schemeClr val="accent2"/>
          </a:effectRef>
          <a:fontRef idx="minor">
            <a:schemeClr val="tx1"/>
          </a:fontRef>
        </p:style>
      </p:cxnSp>
      <p:sp>
        <p:nvSpPr>
          <p:cNvPr id="11" name="Content Placeholder 2"/>
          <p:cNvSpPr txBox="1">
            <a:spLocks/>
          </p:cNvSpPr>
          <p:nvPr/>
        </p:nvSpPr>
        <p:spPr bwMode="auto">
          <a:xfrm>
            <a:off x="2208936" y="4904188"/>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28970" y="4404656"/>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err="1" smtClean="0">
                <a:solidFill>
                  <a:srgbClr val="44546A"/>
                </a:solidFill>
                <a:latin typeface="Source Sans Pro Light" panose="020B0403030403020204" pitchFamily="34" charset="0"/>
                <a:cs typeface="Raleway"/>
              </a:rPr>
              <a:t>Planing</a:t>
            </a:r>
            <a:endParaRPr lang="en-US" sz="3500" dirty="0">
              <a:solidFill>
                <a:srgbClr val="44546A"/>
              </a:solidFill>
              <a:latin typeface="Source Sans Pro Light" panose="020B0403030403020204" pitchFamily="34" charset="0"/>
              <a:cs typeface="Raleway"/>
            </a:endParaRPr>
          </a:p>
        </p:txBody>
      </p:sp>
      <p:cxnSp>
        <p:nvCxnSpPr>
          <p:cNvPr id="18" name="Straight Connector 17"/>
          <p:cNvCxnSpPr/>
          <p:nvPr/>
        </p:nvCxnSpPr>
        <p:spPr>
          <a:xfrm>
            <a:off x="6101970" y="2489975"/>
            <a:ext cx="0" cy="1669143"/>
          </a:xfrm>
          <a:prstGeom prst="line">
            <a:avLst/>
          </a:prstGeom>
          <a:ln>
            <a:headEnd type="oval" w="med" len="med"/>
            <a:tailEnd type="oval" w="med" len="med"/>
          </a:ln>
        </p:spPr>
        <p:style>
          <a:lnRef idx="1">
            <a:schemeClr val="accent2"/>
          </a:lnRef>
          <a:fillRef idx="0">
            <a:schemeClr val="accent2"/>
          </a:fillRef>
          <a:effectRef idx="0">
            <a:schemeClr val="accent2"/>
          </a:effectRef>
          <a:fontRef idx="minor">
            <a:schemeClr val="tx1"/>
          </a:fontRef>
        </p:style>
      </p:cxnSp>
      <p:sp>
        <p:nvSpPr>
          <p:cNvPr id="20" name="TextBox 19"/>
          <p:cNvSpPr txBox="1"/>
          <p:nvPr/>
        </p:nvSpPr>
        <p:spPr>
          <a:xfrm>
            <a:off x="5721231" y="1423237"/>
            <a:ext cx="753732" cy="1107996"/>
          </a:xfrm>
          <a:prstGeom prst="rect">
            <a:avLst/>
          </a:prstGeom>
          <a:noFill/>
        </p:spPr>
        <p:txBody>
          <a:bodyPr wrap="none" rtlCol="0">
            <a:spAutoFit/>
          </a:bodyPr>
          <a:lstStyle/>
          <a:p>
            <a:pPr algn="ctr"/>
            <a:r>
              <a:rPr lang="en-US" sz="6600" dirty="0">
                <a:solidFill>
                  <a:srgbClr val="5B9BD5"/>
                </a:solidFill>
                <a:latin typeface="Modern Pictograms" pitchFamily="50" charset="0"/>
              </a:rPr>
              <a:t>9</a:t>
            </a:r>
            <a:endParaRPr lang="en-US" sz="6600" dirty="0">
              <a:solidFill>
                <a:srgbClr val="5B9BD5"/>
              </a:solidFill>
            </a:endParaRPr>
          </a:p>
        </p:txBody>
      </p:sp>
      <p:sp>
        <p:nvSpPr>
          <p:cNvPr id="21" name="TextBox 20"/>
          <p:cNvSpPr txBox="1"/>
          <p:nvPr/>
        </p:nvSpPr>
        <p:spPr>
          <a:xfrm>
            <a:off x="5609291" y="4030271"/>
            <a:ext cx="1003801"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a</a:t>
            </a:r>
            <a:endParaRPr lang="en-US" sz="660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down)">
                                      <p:cBhvr>
                                        <p:cTn id="22" dur="500"/>
                                        <p:tgtEl>
                                          <p:spTgt spid="1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20" grpId="0"/>
      <p:bldP spid="2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08626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schemeClr val="tx1"/>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4215630"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smtClean="0">
                <a:solidFill>
                  <a:srgbClr val="A5A5A5"/>
                </a:solidFill>
                <a:latin typeface="Source Sans Pro Light" panose="020B0403030403020204" pitchFamily="34" charset="0"/>
                <a:cs typeface="Raleway"/>
              </a:rPr>
              <a:t>Design</a:t>
            </a:r>
            <a:endParaRPr lang="en-US" sz="3500" dirty="0">
              <a:solidFill>
                <a:srgbClr val="A5A5A5"/>
              </a:solidFill>
              <a:latin typeface="Source Sans Pro Light" panose="020B0403030403020204" pitchFamily="34" charset="0"/>
              <a:cs typeface="Raleway"/>
            </a:endParaRPr>
          </a:p>
        </p:txBody>
      </p:sp>
      <p:cxnSp>
        <p:nvCxnSpPr>
          <p:cNvPr id="9" name="Straight Connector 8"/>
          <p:cNvCxnSpPr/>
          <p:nvPr/>
        </p:nvCxnSpPr>
        <p:spPr>
          <a:xfrm flipH="1">
            <a:off x="6113518" y="5164673"/>
            <a:ext cx="131" cy="1693333"/>
          </a:xfrm>
          <a:prstGeom prst="line">
            <a:avLst/>
          </a:prstGeom>
          <a:ln>
            <a:headEnd type="oval"/>
            <a:tailEnd type="none"/>
          </a:ln>
        </p:spPr>
        <p:style>
          <a:lnRef idx="1">
            <a:schemeClr val="accent2"/>
          </a:lnRef>
          <a:fillRef idx="0">
            <a:schemeClr val="accent2"/>
          </a:fillRef>
          <a:effectRef idx="0">
            <a:schemeClr val="accent2"/>
          </a:effectRef>
          <a:fontRef idx="minor">
            <a:schemeClr val="tx1"/>
          </a:fontRef>
        </p:style>
      </p:cxn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smtClean="0">
                <a:solidFill>
                  <a:srgbClr val="FFC000"/>
                </a:solidFill>
                <a:latin typeface="Source Sans Pro Light" panose="020B0403030403020204" pitchFamily="34" charset="0"/>
                <a:cs typeface="Raleway"/>
              </a:rPr>
              <a:t>Videos</a:t>
            </a:r>
            <a:endParaRPr lang="en-US" sz="3500" dirty="0">
              <a:solidFill>
                <a:srgbClr val="FFC000"/>
              </a:solidFill>
              <a:latin typeface="Source Sans Pro Light" panose="020B0403030403020204" pitchFamily="34" charset="0"/>
              <a:cs typeface="Raleway"/>
            </a:endParaRPr>
          </a:p>
        </p:txBody>
      </p:sp>
      <p:cxnSp>
        <p:nvCxnSpPr>
          <p:cNvPr id="13" name="Straight Connector 12"/>
          <p:cNvCxnSpPr/>
          <p:nvPr/>
        </p:nvCxnSpPr>
        <p:spPr>
          <a:xfrm flipH="1">
            <a:off x="6113518" y="2503722"/>
            <a:ext cx="131" cy="1620761"/>
          </a:xfrm>
          <a:prstGeom prst="line">
            <a:avLst/>
          </a:prstGeom>
          <a:ln>
            <a:headEnd type="oval" w="med" len="med"/>
            <a:tailEnd type="oval" w="med" len="med"/>
          </a:ln>
        </p:spPr>
        <p:style>
          <a:lnRef idx="1">
            <a:schemeClr val="accent2"/>
          </a:lnRef>
          <a:fillRef idx="0">
            <a:schemeClr val="accent2"/>
          </a:fillRef>
          <a:effectRef idx="0">
            <a:schemeClr val="accent2"/>
          </a:effectRef>
          <a:fontRef idx="minor">
            <a:schemeClr val="tx1"/>
          </a:fontRef>
        </p:style>
      </p:cxnSp>
      <p:cxnSp>
        <p:nvCxnSpPr>
          <p:cNvPr id="14" name="Straight Connector 13"/>
          <p:cNvCxnSpPr/>
          <p:nvPr/>
        </p:nvCxnSpPr>
        <p:spPr>
          <a:xfrm flipV="1">
            <a:off x="6102967" y="2"/>
            <a:ext cx="0" cy="1395828"/>
          </a:xfrm>
          <a:prstGeom prst="line">
            <a:avLst/>
          </a:prstGeom>
          <a:ln>
            <a:headEnd type="oval"/>
            <a:tailEnd type="none"/>
          </a:ln>
        </p:spPr>
        <p:style>
          <a:lnRef idx="1">
            <a:schemeClr val="accent2"/>
          </a:lnRef>
          <a:fillRef idx="0">
            <a:schemeClr val="accent2"/>
          </a:fillRef>
          <a:effectRef idx="0">
            <a:schemeClr val="accent2"/>
          </a:effectRef>
          <a:fontRef idx="minor">
            <a:schemeClr val="tx1"/>
          </a:fontRef>
        </p:style>
      </p:cxnSp>
      <p:sp>
        <p:nvSpPr>
          <p:cNvPr id="30" name="TextBox 29"/>
          <p:cNvSpPr txBox="1"/>
          <p:nvPr/>
        </p:nvSpPr>
        <p:spPr>
          <a:xfrm>
            <a:off x="5662823" y="4012893"/>
            <a:ext cx="928459"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P</a:t>
            </a:r>
            <a:endParaRPr lang="en-US" sz="6600" dirty="0">
              <a:solidFill>
                <a:srgbClr val="ED7D31"/>
              </a:solidFill>
            </a:endParaRPr>
          </a:p>
        </p:txBody>
      </p:sp>
      <p:sp>
        <p:nvSpPr>
          <p:cNvPr id="31" name="TextBox 30"/>
          <p:cNvSpPr txBox="1"/>
          <p:nvPr/>
        </p:nvSpPr>
        <p:spPr>
          <a:xfrm>
            <a:off x="5772629" y="1576323"/>
            <a:ext cx="708847" cy="769441"/>
          </a:xfrm>
          <a:prstGeom prst="rect">
            <a:avLst/>
          </a:prstGeom>
          <a:noFill/>
        </p:spPr>
        <p:txBody>
          <a:bodyPr wrap="none" rtlCol="0">
            <a:spAutoFit/>
          </a:bodyPr>
          <a:lstStyle/>
          <a:p>
            <a:pPr algn="ctr"/>
            <a:r>
              <a:rPr lang="en-US" sz="4400" dirty="0">
                <a:solidFill>
                  <a:srgbClr val="44546A"/>
                </a:solidFill>
                <a:latin typeface="FontAwesome" pitchFamily="2" charset="0"/>
              </a:rPr>
              <a:t></a:t>
            </a:r>
            <a:endParaRPr lang="en-US" sz="44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down)">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30" grpId="0"/>
      <p:bldP spid="31"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13082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schemeClr val="tx1"/>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4472C4"/>
                </a:solidFill>
                <a:latin typeface="Source Sans Pro Light" panose="020B0403030403020204" pitchFamily="34" charset="0"/>
                <a:cs typeface="Raleway"/>
              </a:rPr>
              <a:t>Organization</a:t>
            </a:r>
          </a:p>
        </p:txBody>
      </p: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a:solidFill>
                  <a:srgbClr val="70AD47"/>
                </a:solidFill>
                <a:latin typeface="Source Sans Pro Light" panose="020B0403030403020204" pitchFamily="34" charset="0"/>
                <a:cs typeface="Raleway"/>
              </a:rPr>
              <a:t>Finish</a:t>
            </a:r>
          </a:p>
        </p:txBody>
      </p:sp>
      <p:cxnSp>
        <p:nvCxnSpPr>
          <p:cNvPr id="13" name="Straight Connector 12"/>
          <p:cNvCxnSpPr/>
          <p:nvPr/>
        </p:nvCxnSpPr>
        <p:spPr>
          <a:xfrm flipH="1">
            <a:off x="6113518" y="2503722"/>
            <a:ext cx="131" cy="1620761"/>
          </a:xfrm>
          <a:prstGeom prst="line">
            <a:avLst/>
          </a:prstGeom>
          <a:ln>
            <a:headEnd type="oval" w="med" len="med"/>
            <a:tailEnd type="oval" w="med" len="med"/>
          </a:ln>
        </p:spPr>
        <p:style>
          <a:lnRef idx="1">
            <a:schemeClr val="accent2"/>
          </a:lnRef>
          <a:fillRef idx="0">
            <a:schemeClr val="accent2"/>
          </a:fillRef>
          <a:effectRef idx="0">
            <a:schemeClr val="accent2"/>
          </a:effectRef>
          <a:fontRef idx="minor">
            <a:schemeClr val="tx1"/>
          </a:fontRef>
        </p:style>
      </p:cxnSp>
      <p:cxnSp>
        <p:nvCxnSpPr>
          <p:cNvPr id="14" name="Straight Connector 13"/>
          <p:cNvCxnSpPr/>
          <p:nvPr/>
        </p:nvCxnSpPr>
        <p:spPr>
          <a:xfrm flipV="1">
            <a:off x="6102967" y="2"/>
            <a:ext cx="0" cy="1395828"/>
          </a:xfrm>
          <a:prstGeom prst="line">
            <a:avLst/>
          </a:prstGeom>
          <a:ln>
            <a:headEnd type="oval"/>
            <a:tailEnd type="none"/>
          </a:ln>
        </p:spPr>
        <p:style>
          <a:lnRef idx="1">
            <a:schemeClr val="accent2"/>
          </a:lnRef>
          <a:fillRef idx="0">
            <a:schemeClr val="accent2"/>
          </a:fillRef>
          <a:effectRef idx="0">
            <a:schemeClr val="accent2"/>
          </a:effectRef>
          <a:fontRef idx="minor">
            <a:schemeClr val="tx1"/>
          </a:fontRef>
        </p:style>
      </p:cxnSp>
      <p:sp>
        <p:nvSpPr>
          <p:cNvPr id="10" name="TextBox 9"/>
          <p:cNvSpPr txBox="1"/>
          <p:nvPr/>
        </p:nvSpPr>
        <p:spPr>
          <a:xfrm>
            <a:off x="5709311" y="1298890"/>
            <a:ext cx="835485" cy="1107996"/>
          </a:xfrm>
          <a:prstGeom prst="rect">
            <a:avLst/>
          </a:prstGeom>
          <a:noFill/>
        </p:spPr>
        <p:txBody>
          <a:bodyPr wrap="none" rtlCol="0">
            <a:spAutoFit/>
          </a:bodyPr>
          <a:lstStyle/>
          <a:p>
            <a:pPr algn="ctr"/>
            <a:r>
              <a:rPr lang="en-US" sz="6600" dirty="0" smtClean="0">
                <a:solidFill>
                  <a:srgbClr val="4472C4">
                    <a:lumMod val="75000"/>
                  </a:srgbClr>
                </a:solidFill>
                <a:latin typeface="Modern Pictograms" pitchFamily="50" charset="0"/>
              </a:rPr>
              <a:t>w</a:t>
            </a:r>
            <a:endParaRPr lang="en-US" sz="6600" dirty="0">
              <a:solidFill>
                <a:srgbClr val="4472C4">
                  <a:lumMod val="75000"/>
                </a:srgbClr>
              </a:solidFill>
            </a:endParaRPr>
          </a:p>
        </p:txBody>
      </p:sp>
      <p:sp>
        <p:nvSpPr>
          <p:cNvPr id="15" name="TextBox 14"/>
          <p:cNvSpPr txBox="1"/>
          <p:nvPr/>
        </p:nvSpPr>
        <p:spPr>
          <a:xfrm>
            <a:off x="5708503" y="4016824"/>
            <a:ext cx="837089" cy="1107996"/>
          </a:xfrm>
          <a:prstGeom prst="rect">
            <a:avLst/>
          </a:prstGeom>
          <a:noFill/>
        </p:spPr>
        <p:txBody>
          <a:bodyPr wrap="none" rtlCol="0">
            <a:spAutoFit/>
          </a:bodyPr>
          <a:lstStyle/>
          <a:p>
            <a:pPr algn="ctr"/>
            <a:r>
              <a:rPr lang="en-US" sz="6600" dirty="0" smtClean="0">
                <a:solidFill>
                  <a:srgbClr val="70AD47"/>
                </a:solidFill>
                <a:latin typeface="Modern Pictograms" pitchFamily="50" charset="0"/>
              </a:rPr>
              <a:t>{</a:t>
            </a:r>
            <a:endParaRPr lang="en-US" sz="660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0" grpId="0"/>
      <p:bldP spid="1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096000" y="1695753"/>
            <a:ext cx="2935629"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8" name="Rectangle 37"/>
          <p:cNvSpPr/>
          <p:nvPr/>
        </p:nvSpPr>
        <p:spPr>
          <a:xfrm>
            <a:off x="6766300" y="2690491"/>
            <a:ext cx="149592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ONE</a:t>
            </a:r>
            <a:endParaRPr lang="en-US" sz="2000" b="1" dirty="0">
              <a:solidFill>
                <a:schemeClr val="bg1">
                  <a:lumMod val="85000"/>
                </a:schemeClr>
              </a:solidFill>
              <a:latin typeface="Rockwell" panose="02060603020205020403" pitchFamily="18" charset="0"/>
            </a:endParaRPr>
          </a:p>
        </p:txBody>
      </p:sp>
      <p:sp>
        <p:nvSpPr>
          <p:cNvPr id="39" name="Rectangle 38"/>
          <p:cNvSpPr/>
          <p:nvPr/>
        </p:nvSpPr>
        <p:spPr>
          <a:xfrm>
            <a:off x="7046014" y="1837616"/>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ea typeface="Entypo" pitchFamily="2" charset="0"/>
              </a:rPr>
              <a:t>h</a:t>
            </a:r>
            <a:endParaRPr lang="en-US" sz="5400" dirty="0">
              <a:solidFill>
                <a:schemeClr val="bg1">
                  <a:lumMod val="85000"/>
                </a:schemeClr>
              </a:solidFill>
            </a:endParaRPr>
          </a:p>
        </p:txBody>
      </p:sp>
      <p:sp>
        <p:nvSpPr>
          <p:cNvPr id="40" name="Rectangle 39"/>
          <p:cNvSpPr/>
          <p:nvPr/>
        </p:nvSpPr>
        <p:spPr>
          <a:xfrm>
            <a:off x="9829055" y="2669412"/>
            <a:ext cx="1508618"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TWO</a:t>
            </a:r>
            <a:endParaRPr lang="en-US" sz="2000" b="1" dirty="0">
              <a:solidFill>
                <a:schemeClr val="bg1">
                  <a:lumMod val="85000"/>
                </a:schemeClr>
              </a:solidFill>
              <a:latin typeface="Rockwell" panose="02060603020205020403" pitchFamily="18" charset="0"/>
            </a:endParaRPr>
          </a:p>
        </p:txBody>
      </p:sp>
      <p:sp>
        <p:nvSpPr>
          <p:cNvPr id="41" name="Rectangle 40"/>
          <p:cNvSpPr/>
          <p:nvPr/>
        </p:nvSpPr>
        <p:spPr>
          <a:xfrm>
            <a:off x="10112472" y="1816537"/>
            <a:ext cx="675185" cy="923330"/>
          </a:xfrm>
          <a:prstGeom prst="rect">
            <a:avLst/>
          </a:prstGeom>
        </p:spPr>
        <p:txBody>
          <a:bodyPr wrap="none">
            <a:spAutoFit/>
          </a:bodyPr>
          <a:lstStyle/>
          <a:p>
            <a:r>
              <a:rPr lang="en-US" sz="5400" dirty="0">
                <a:solidFill>
                  <a:schemeClr val="bg1">
                    <a:lumMod val="85000"/>
                  </a:schemeClr>
                </a:solidFill>
                <a:latin typeface="Modern Pictograms" pitchFamily="50" charset="0"/>
              </a:rPr>
              <a:t>B</a:t>
            </a:r>
            <a:endParaRPr lang="en-US" sz="5400" dirty="0">
              <a:solidFill>
                <a:schemeClr val="bg1">
                  <a:lumMod val="85000"/>
                </a:schemeClr>
              </a:solidFill>
            </a:endParaRPr>
          </a:p>
        </p:txBody>
      </p:sp>
      <p:sp>
        <p:nvSpPr>
          <p:cNvPr id="42" name="Rectangle 41"/>
          <p:cNvSpPr/>
          <p:nvPr/>
        </p:nvSpPr>
        <p:spPr>
          <a:xfrm>
            <a:off x="6661218" y="4233724"/>
            <a:ext cx="178119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THREE</a:t>
            </a:r>
            <a:endParaRPr lang="en-US" sz="2000" b="1" dirty="0">
              <a:solidFill>
                <a:schemeClr val="bg1">
                  <a:lumMod val="85000"/>
                </a:schemeClr>
              </a:solidFill>
              <a:latin typeface="Rockwell" panose="02060603020205020403" pitchFamily="18" charset="0"/>
            </a:endParaRPr>
          </a:p>
        </p:txBody>
      </p:sp>
      <p:sp>
        <p:nvSpPr>
          <p:cNvPr id="43" name="Rectangle 42"/>
          <p:cNvSpPr/>
          <p:nvPr/>
        </p:nvSpPr>
        <p:spPr>
          <a:xfrm>
            <a:off x="7036288" y="3380849"/>
            <a:ext cx="877163" cy="923330"/>
          </a:xfrm>
          <a:prstGeom prst="rect">
            <a:avLst/>
          </a:prstGeom>
        </p:spPr>
        <p:txBody>
          <a:bodyPr wrap="none">
            <a:spAutoFit/>
          </a:bodyPr>
          <a:lstStyle/>
          <a:p>
            <a:r>
              <a:rPr lang="en-US" sz="5400" dirty="0">
                <a:solidFill>
                  <a:schemeClr val="bg1">
                    <a:lumMod val="85000"/>
                  </a:schemeClr>
                </a:solidFill>
                <a:latin typeface="Sosa" pitchFamily="2" charset="0"/>
                <a:ea typeface="Entypo" pitchFamily="2" charset="0"/>
              </a:rPr>
              <a:t>a</a:t>
            </a:r>
            <a:endParaRPr lang="en-US" sz="5400" dirty="0">
              <a:solidFill>
                <a:schemeClr val="bg1">
                  <a:lumMod val="85000"/>
                </a:schemeClr>
              </a:solidFill>
            </a:endParaRPr>
          </a:p>
        </p:txBody>
      </p:sp>
      <p:sp>
        <p:nvSpPr>
          <p:cNvPr id="44" name="Rectangle 43"/>
          <p:cNvSpPr/>
          <p:nvPr/>
        </p:nvSpPr>
        <p:spPr>
          <a:xfrm>
            <a:off x="10007922" y="4233724"/>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5</a:t>
            </a:r>
            <a:endParaRPr lang="en-US" sz="2000" b="1" dirty="0">
              <a:solidFill>
                <a:schemeClr val="bg1">
                  <a:lumMod val="85000"/>
                </a:schemeClr>
              </a:solidFill>
              <a:latin typeface="Rockwell" panose="02060603020205020403" pitchFamily="18" charset="0"/>
            </a:endParaRPr>
          </a:p>
        </p:txBody>
      </p:sp>
      <p:sp>
        <p:nvSpPr>
          <p:cNvPr id="45" name="Rectangle 44"/>
          <p:cNvSpPr/>
          <p:nvPr/>
        </p:nvSpPr>
        <p:spPr>
          <a:xfrm>
            <a:off x="9957849" y="3380849"/>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rPr>
              <a:t>I</a:t>
            </a:r>
            <a:endParaRPr lang="en-US" sz="5400" dirty="0">
              <a:solidFill>
                <a:schemeClr val="bg1">
                  <a:lumMod val="85000"/>
                </a:schemeClr>
              </a:solidFill>
              <a:latin typeface="Sosa" pitchFamily="2" charset="0"/>
            </a:endParaRPr>
          </a:p>
        </p:txBody>
      </p:sp>
      <p:sp>
        <p:nvSpPr>
          <p:cNvPr id="46" name="Rectangle 45"/>
          <p:cNvSpPr/>
          <p:nvPr/>
        </p:nvSpPr>
        <p:spPr>
          <a:xfrm>
            <a:off x="6950463" y="5768361"/>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6</a:t>
            </a:r>
            <a:endParaRPr lang="en-US" sz="2000" b="1" dirty="0">
              <a:solidFill>
                <a:schemeClr val="bg1">
                  <a:lumMod val="85000"/>
                </a:schemeClr>
              </a:solidFill>
              <a:latin typeface="Rockwell" panose="02060603020205020403" pitchFamily="18" charset="0"/>
            </a:endParaRPr>
          </a:p>
        </p:txBody>
      </p:sp>
      <p:sp>
        <p:nvSpPr>
          <p:cNvPr id="47" name="Rectangle 46"/>
          <p:cNvSpPr/>
          <p:nvPr/>
        </p:nvSpPr>
        <p:spPr>
          <a:xfrm>
            <a:off x="7101600" y="4948142"/>
            <a:ext cx="750526" cy="923330"/>
          </a:xfrm>
          <a:prstGeom prst="rect">
            <a:avLst/>
          </a:prstGeom>
        </p:spPr>
        <p:txBody>
          <a:bodyPr wrap="none">
            <a:spAutoFit/>
          </a:bodyPr>
          <a:lstStyle/>
          <a:p>
            <a:r>
              <a:rPr lang="en-US" sz="5400" dirty="0">
                <a:solidFill>
                  <a:schemeClr val="bg1">
                    <a:lumMod val="85000"/>
                  </a:schemeClr>
                </a:solidFill>
                <a:latin typeface="Modern Pictograms" pitchFamily="50" charset="0"/>
              </a:rPr>
              <a:t>S</a:t>
            </a:r>
            <a:endParaRPr lang="en-US" sz="5400" dirty="0">
              <a:solidFill>
                <a:schemeClr val="bg1">
                  <a:lumMod val="85000"/>
                </a:schemeClr>
              </a:solidFill>
            </a:endParaRPr>
          </a:p>
        </p:txBody>
      </p:sp>
      <p:sp>
        <p:nvSpPr>
          <p:cNvPr id="48" name="Rectangle 47"/>
          <p:cNvSpPr/>
          <p:nvPr/>
        </p:nvSpPr>
        <p:spPr>
          <a:xfrm>
            <a:off x="9910523" y="5768361"/>
            <a:ext cx="1103187"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FINISH</a:t>
            </a:r>
            <a:endParaRPr lang="en-US" sz="2000" b="1" dirty="0">
              <a:solidFill>
                <a:schemeClr val="bg1">
                  <a:lumMod val="85000"/>
                </a:schemeClr>
              </a:solidFill>
              <a:latin typeface="Rockwell" panose="02060603020205020403" pitchFamily="18" charset="0"/>
            </a:endParaRPr>
          </a:p>
        </p:txBody>
      </p:sp>
      <p:sp>
        <p:nvSpPr>
          <p:cNvPr id="49" name="Rectangle 48"/>
          <p:cNvSpPr/>
          <p:nvPr/>
        </p:nvSpPr>
        <p:spPr>
          <a:xfrm>
            <a:off x="9990505" y="4980798"/>
            <a:ext cx="877163" cy="923330"/>
          </a:xfrm>
          <a:prstGeom prst="rect">
            <a:avLst/>
          </a:prstGeom>
        </p:spPr>
        <p:txBody>
          <a:bodyPr wrap="none">
            <a:spAutoFit/>
          </a:bodyPr>
          <a:lstStyle/>
          <a:p>
            <a:r>
              <a:rPr lang="en-US" sz="5400" dirty="0">
                <a:solidFill>
                  <a:schemeClr val="bg1">
                    <a:lumMod val="85000"/>
                  </a:schemeClr>
                </a:solidFill>
                <a:latin typeface="FontAwesome" pitchFamily="2" charset="0"/>
              </a:rPr>
              <a:t></a:t>
            </a:r>
            <a:endParaRPr lang="en-US" sz="5400" dirty="0">
              <a:solidFill>
                <a:schemeClr val="bg1">
                  <a:lumMod val="85000"/>
                </a:schemeClr>
              </a:solidFill>
            </a:endParaRPr>
          </a:p>
        </p:txBody>
      </p:sp>
      <p:sp>
        <p:nvSpPr>
          <p:cNvPr id="54" name="Rectangle 53"/>
          <p:cNvSpPr/>
          <p:nvPr/>
        </p:nvSpPr>
        <p:spPr>
          <a:xfrm>
            <a:off x="499149" y="4532667"/>
            <a:ext cx="643850" cy="6438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04</a:t>
            </a:r>
            <a:endParaRPr lang="en-US" sz="3600" b="1" spc="-300" dirty="0">
              <a:latin typeface="Rockwell" panose="02060603020205020403" pitchFamily="18" charset="0"/>
            </a:endParaRPr>
          </a:p>
        </p:txBody>
      </p:sp>
      <p:sp>
        <p:nvSpPr>
          <p:cNvPr id="55" name="Rectangle 54"/>
          <p:cNvSpPr/>
          <p:nvPr/>
        </p:nvSpPr>
        <p:spPr>
          <a:xfrm>
            <a:off x="499149" y="2626740"/>
            <a:ext cx="643850" cy="643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01</a:t>
            </a:r>
            <a:endParaRPr lang="en-US" sz="3600" b="1" spc="-300" dirty="0">
              <a:latin typeface="Rockwell" panose="02060603020205020403" pitchFamily="18" charset="0"/>
            </a:endParaRPr>
          </a:p>
        </p:txBody>
      </p:sp>
      <p:sp>
        <p:nvSpPr>
          <p:cNvPr id="56" name="Rectangle 55"/>
          <p:cNvSpPr/>
          <p:nvPr/>
        </p:nvSpPr>
        <p:spPr>
          <a:xfrm>
            <a:off x="499149" y="3270590"/>
            <a:ext cx="643850" cy="64385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02</a:t>
            </a:r>
            <a:endParaRPr lang="en-US" sz="3600" b="1" spc="-300" dirty="0">
              <a:latin typeface="Rockwell" panose="02060603020205020403" pitchFamily="18" charset="0"/>
            </a:endParaRPr>
          </a:p>
        </p:txBody>
      </p:sp>
      <p:sp>
        <p:nvSpPr>
          <p:cNvPr id="57" name="Rectangle 56"/>
          <p:cNvSpPr/>
          <p:nvPr/>
        </p:nvSpPr>
        <p:spPr>
          <a:xfrm>
            <a:off x="499148" y="3909920"/>
            <a:ext cx="643850" cy="6438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03</a:t>
            </a:r>
            <a:endParaRPr lang="en-US" sz="3600" b="1" spc="-300" dirty="0">
              <a:latin typeface="Rockwell" panose="02060603020205020403" pitchFamily="18" charset="0"/>
            </a:endParaRPr>
          </a:p>
        </p:txBody>
      </p:sp>
      <p:sp>
        <p:nvSpPr>
          <p:cNvPr id="58" name="Rectangle 57"/>
          <p:cNvSpPr/>
          <p:nvPr/>
        </p:nvSpPr>
        <p:spPr>
          <a:xfrm>
            <a:off x="499147" y="5171997"/>
            <a:ext cx="643850" cy="6438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05</a:t>
            </a:r>
            <a:endParaRPr lang="en-US" sz="3600" b="1" spc="-300" dirty="0">
              <a:latin typeface="Rockwell" panose="02060603020205020403" pitchFamily="18" charset="0"/>
            </a:endParaRPr>
          </a:p>
        </p:txBody>
      </p:sp>
      <p:sp>
        <p:nvSpPr>
          <p:cNvPr id="59" name="Rectangle 58"/>
          <p:cNvSpPr/>
          <p:nvPr/>
        </p:nvSpPr>
        <p:spPr>
          <a:xfrm>
            <a:off x="499147" y="5811326"/>
            <a:ext cx="643850" cy="6438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06</a:t>
            </a:r>
            <a:endParaRPr lang="en-US" sz="3600" b="1" spc="-300" dirty="0">
              <a:latin typeface="Rockwell" panose="02060603020205020403" pitchFamily="18" charset="0"/>
            </a:endParaRPr>
          </a:p>
        </p:txBody>
      </p:sp>
      <p:sp>
        <p:nvSpPr>
          <p:cNvPr id="28" name="Text Box 10"/>
          <p:cNvSpPr txBox="1">
            <a:spLocks noChangeArrowheads="1"/>
          </p:cNvSpPr>
          <p:nvPr/>
        </p:nvSpPr>
        <p:spPr bwMode="auto">
          <a:xfrm>
            <a:off x="463392" y="1383617"/>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latin typeface="Lato Black" panose="020F0A02020204030203" pitchFamily="34" charset="0"/>
                <a:ea typeface="Open Sans" pitchFamily="34" charset="0"/>
                <a:cs typeface="Open Sans" pitchFamily="34" charset="0"/>
              </a:rPr>
              <a:t>HOW IT’S WORK?</a:t>
            </a:r>
            <a:endParaRPr lang="en-US" sz="1400" dirty="0">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29" name="Line 2"/>
          <p:cNvSpPr>
            <a:spLocks noChangeShapeType="1"/>
          </p:cNvSpPr>
          <p:nvPr/>
        </p:nvSpPr>
        <p:spPr bwMode="auto">
          <a:xfrm>
            <a:off x="1377591" y="991254"/>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0" name="Text Box 7"/>
          <p:cNvSpPr txBox="1">
            <a:spLocks noChangeArrowheads="1"/>
          </p:cNvSpPr>
          <p:nvPr/>
        </p:nvSpPr>
        <p:spPr bwMode="auto">
          <a:xfrm>
            <a:off x="3911144" y="238417"/>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02481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2" name="Rectangle 31"/>
          <p:cNvSpPr/>
          <p:nvPr/>
        </p:nvSpPr>
        <p:spPr>
          <a:xfrm>
            <a:off x="1152521" y="2631314"/>
            <a:ext cx="4703534" cy="600164"/>
          </a:xfrm>
          <a:prstGeom prst="rect">
            <a:avLst/>
          </a:prstGeom>
        </p:spPr>
        <p:txBody>
          <a:bodyPr wrap="square">
            <a:spAutoFit/>
          </a:bodyPr>
          <a:lstStyle/>
          <a:p>
            <a:r>
              <a:rPr lang="ms-MY"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33" name="Rectangle 32"/>
          <p:cNvSpPr/>
          <p:nvPr/>
        </p:nvSpPr>
        <p:spPr>
          <a:xfrm>
            <a:off x="1152521" y="3445940"/>
            <a:ext cx="4703534" cy="430887"/>
          </a:xfrm>
          <a:prstGeom prst="rect">
            <a:avLst/>
          </a:prstGeom>
        </p:spPr>
        <p:txBody>
          <a:bodyPr wrap="square">
            <a:spAutoFit/>
          </a:bodyPr>
          <a:lstStyle/>
          <a:p>
            <a:r>
              <a:rPr lang="ms-MY"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a:t>
            </a:r>
            <a:r>
              <a:rPr lang="ms-MY" sz="11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odio</a:t>
            </a:r>
            <a:endParaRPr lang="ms-MY"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1152521" y="4030941"/>
            <a:ext cx="4703534" cy="430887"/>
          </a:xfrm>
          <a:prstGeom prst="rect">
            <a:avLst/>
          </a:prstGeom>
        </p:spPr>
        <p:txBody>
          <a:bodyPr wrap="square">
            <a:spAutoFit/>
          </a:bodyPr>
          <a:lstStyle/>
          <a:p>
            <a:r>
              <a:rPr lang="ms-MY" sz="11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Tristique </a:t>
            </a:r>
            <a:r>
              <a:rPr lang="ms-MY"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quis tempus odio Lorem ipsum dolor sit amet, consectetur adipiscing elit.</a:t>
            </a:r>
          </a:p>
        </p:txBody>
      </p:sp>
      <p:sp>
        <p:nvSpPr>
          <p:cNvPr id="35" name="Rectangle 34"/>
          <p:cNvSpPr/>
          <p:nvPr/>
        </p:nvSpPr>
        <p:spPr>
          <a:xfrm>
            <a:off x="1152521" y="4558486"/>
            <a:ext cx="4703534" cy="600164"/>
          </a:xfrm>
          <a:prstGeom prst="rect">
            <a:avLst/>
          </a:prstGeom>
        </p:spPr>
        <p:txBody>
          <a:bodyPr wrap="square">
            <a:spAutoFit/>
          </a:bodyPr>
          <a:lstStyle/>
          <a:p>
            <a:r>
              <a:rPr lang="ms-MY"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36" name="Rectangle 35"/>
          <p:cNvSpPr/>
          <p:nvPr/>
        </p:nvSpPr>
        <p:spPr>
          <a:xfrm>
            <a:off x="1152521" y="5269136"/>
            <a:ext cx="4703534" cy="430887"/>
          </a:xfrm>
          <a:prstGeom prst="rect">
            <a:avLst/>
          </a:prstGeom>
        </p:spPr>
        <p:txBody>
          <a:bodyPr wrap="square">
            <a:spAutoFit/>
          </a:bodyPr>
          <a:lstStyle/>
          <a:p>
            <a:r>
              <a:rPr lang="ms-MY"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a:t>
            </a:r>
          </a:p>
        </p:txBody>
      </p:sp>
      <p:sp>
        <p:nvSpPr>
          <p:cNvPr id="50" name="Rectangle 49"/>
          <p:cNvSpPr/>
          <p:nvPr/>
        </p:nvSpPr>
        <p:spPr>
          <a:xfrm>
            <a:off x="1152521" y="5825511"/>
            <a:ext cx="4703534" cy="430887"/>
          </a:xfrm>
          <a:prstGeom prst="rect">
            <a:avLst/>
          </a:prstGeom>
        </p:spPr>
        <p:txBody>
          <a:bodyPr wrap="square">
            <a:spAutoFit/>
          </a:bodyPr>
          <a:lstStyle/>
          <a:p>
            <a:r>
              <a:rPr lang="ms-MY"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a:t>
            </a:r>
            <a:r>
              <a:rPr lang="ms-MY" sz="11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odio</a:t>
            </a:r>
            <a:endParaRPr lang="ms-MY"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561900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750" fill="hold"/>
                                        <p:tgtEl>
                                          <p:spTgt spid="37"/>
                                        </p:tgtEl>
                                        <p:attrNameLst>
                                          <p:attrName>ppt_x</p:attrName>
                                        </p:attrNameLst>
                                      </p:cBhvr>
                                      <p:tavLst>
                                        <p:tav tm="0">
                                          <p:val>
                                            <p:strVal val="#ppt_x"/>
                                          </p:val>
                                        </p:tav>
                                        <p:tav tm="100000">
                                          <p:val>
                                            <p:strVal val="#ppt_x"/>
                                          </p:val>
                                        </p:tav>
                                      </p:tavLst>
                                    </p:anim>
                                    <p:anim calcmode="lin" valueType="num">
                                      <p:cBhvr additive="base">
                                        <p:cTn id="30" dur="750" fill="hold"/>
                                        <p:tgtEl>
                                          <p:spTgt spid="37"/>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9"/>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8"/>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63" presetClass="path" presetSubtype="0" decel="100000" fill="hold" grpId="1" nodeType="clickEffect">
                                  <p:stCondLst>
                                    <p:cond delay="0"/>
                                  </p:stCondLst>
                                  <p:childTnLst>
                                    <p:animMotion origin="layout" path="M -2.5E-6 2.96296E-6 L 0.24154 2.96296E-6 " pathEditMode="relative" rAng="0" ptsTypes="AA">
                                      <p:cBhvr>
                                        <p:cTn id="43" dur="750" fill="hold"/>
                                        <p:tgtEl>
                                          <p:spTgt spid="37"/>
                                        </p:tgtEl>
                                        <p:attrNameLst>
                                          <p:attrName>ppt_x</p:attrName>
                                          <p:attrName>ppt_y</p:attrName>
                                        </p:attrNameLst>
                                      </p:cBhvr>
                                      <p:rCtr x="12070" y="0"/>
                                    </p:animMotion>
                                  </p:childTnLst>
                                </p:cTn>
                              </p:par>
                              <p:par>
                                <p:cTn id="44" presetID="1" presetClass="emph" presetSubtype="2" fill="hold" nodeType="withEffect">
                                  <p:stCondLst>
                                    <p:cond delay="0"/>
                                  </p:stCondLst>
                                  <p:childTnLst>
                                    <p:animClr clrSpc="rgb" dir="cw">
                                      <p:cBhvr>
                                        <p:cTn id="45" dur="500" fill="hold"/>
                                        <p:tgtEl>
                                          <p:spTgt spid="37"/>
                                        </p:tgtEl>
                                        <p:attrNameLst>
                                          <p:attrName>fillcolor</p:attrName>
                                        </p:attrNameLst>
                                      </p:cBhvr>
                                      <p:to>
                                        <a:srgbClr val="FF0000"/>
                                      </p:to>
                                    </p:animClr>
                                    <p:set>
                                      <p:cBhvr>
                                        <p:cTn id="46" dur="500" fill="hold"/>
                                        <p:tgtEl>
                                          <p:spTgt spid="37"/>
                                        </p:tgtEl>
                                        <p:attrNameLst>
                                          <p:attrName>fill.type</p:attrName>
                                        </p:attrNameLst>
                                      </p:cBhvr>
                                      <p:to>
                                        <p:strVal val="solid"/>
                                      </p:to>
                                    </p:set>
                                    <p:set>
                                      <p:cBhvr>
                                        <p:cTn id="47" dur="500" fill="hold"/>
                                        <p:tgtEl>
                                          <p:spTgt spid="37"/>
                                        </p:tgtEl>
                                        <p:attrNameLst>
                                          <p:attrName>fill.on</p:attrName>
                                        </p:attrNameLst>
                                      </p:cBhvr>
                                      <p:to>
                                        <p:strVal val="true"/>
                                      </p:to>
                                    </p:set>
                                  </p:childTnLst>
                                </p:cTn>
                              </p:par>
                              <p:par>
                                <p:cTn id="48" presetID="3" presetClass="emph" presetSubtype="2" fill="hold" grpId="1" nodeType="withEffect">
                                  <p:stCondLst>
                                    <p:cond delay="0"/>
                                  </p:stCondLst>
                                  <p:childTnLst>
                                    <p:animClr clrSpc="rgb" dir="cw">
                                      <p:cBhvr override="childStyle">
                                        <p:cTn id="49" dur="500" fill="hold"/>
                                        <p:tgtEl>
                                          <p:spTgt spid="39"/>
                                        </p:tgtEl>
                                        <p:attrNameLst>
                                          <p:attrName>style.color</p:attrName>
                                        </p:attrNameLst>
                                      </p:cBhvr>
                                      <p:to>
                                        <a:srgbClr val="C00000"/>
                                      </p:to>
                                    </p:animClr>
                                  </p:childTnLst>
                                </p:cTn>
                              </p:par>
                              <p:par>
                                <p:cTn id="50" presetID="3" presetClass="emph" presetSubtype="2" fill="hold" grpId="1" nodeType="withEffect">
                                  <p:stCondLst>
                                    <p:cond delay="0"/>
                                  </p:stCondLst>
                                  <p:childTnLst>
                                    <p:animClr clrSpc="rgb" dir="cw">
                                      <p:cBhvr override="childStyle">
                                        <p:cTn id="51" dur="500" fill="hold"/>
                                        <p:tgtEl>
                                          <p:spTgt spid="38"/>
                                        </p:tgtEl>
                                        <p:attrNameLst>
                                          <p:attrName>style.color</p:attrName>
                                        </p:attrNameLst>
                                      </p:cBhvr>
                                      <p:to>
                                        <a:srgbClr val="262626"/>
                                      </p:to>
                                    </p:animClr>
                                  </p:childTnLst>
                                </p:cTn>
                              </p:par>
                              <p:par>
                                <p:cTn id="52" presetID="3" presetClass="emph" presetSubtype="2" fill="hold" grpId="0" nodeType="withEffect">
                                  <p:stCondLst>
                                    <p:cond delay="0"/>
                                  </p:stCondLst>
                                  <p:childTnLst>
                                    <p:animClr clrSpc="rgb" dir="cw">
                                      <p:cBhvr override="childStyle">
                                        <p:cTn id="53" dur="500" fill="hold"/>
                                        <p:tgtEl>
                                          <p:spTgt spid="41"/>
                                        </p:tgtEl>
                                        <p:attrNameLst>
                                          <p:attrName>style.color</p:attrName>
                                        </p:attrNameLst>
                                      </p:cBhvr>
                                      <p:to>
                                        <a:srgbClr val="FFFFFF"/>
                                      </p:to>
                                    </p:animClr>
                                  </p:childTnLst>
                                </p:cTn>
                              </p:par>
                              <p:par>
                                <p:cTn id="54" presetID="3" presetClass="emph" presetSubtype="2" fill="hold" grpId="0" nodeType="withEffect">
                                  <p:stCondLst>
                                    <p:cond delay="0"/>
                                  </p:stCondLst>
                                  <p:childTnLst>
                                    <p:animClr clrSpc="rgb" dir="cw">
                                      <p:cBhvr override="childStyle">
                                        <p:cTn id="55" dur="500" fill="hold"/>
                                        <p:tgtEl>
                                          <p:spTgt spid="40"/>
                                        </p:tgtEl>
                                        <p:attrNameLst>
                                          <p:attrName>style.color</p:attrName>
                                        </p:attrNameLst>
                                      </p:cBhvr>
                                      <p:to>
                                        <a:srgbClr val="FFFFFF"/>
                                      </p:to>
                                    </p:animClr>
                                  </p:childTnLst>
                                </p:cTn>
                              </p:par>
                            </p:childTnLst>
                          </p:cTn>
                        </p:par>
                        <p:par>
                          <p:cTn id="56" fill="hold">
                            <p:stCondLst>
                              <p:cond delay="750"/>
                            </p:stCondLst>
                            <p:childTnLst>
                              <p:par>
                                <p:cTn id="57" presetID="2" presetClass="entr" presetSubtype="4" decel="100000"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additive="base">
                                        <p:cTn id="59" dur="750" fill="hold"/>
                                        <p:tgtEl>
                                          <p:spTgt spid="56"/>
                                        </p:tgtEl>
                                        <p:attrNameLst>
                                          <p:attrName>ppt_x</p:attrName>
                                        </p:attrNameLst>
                                      </p:cBhvr>
                                      <p:tavLst>
                                        <p:tav tm="0">
                                          <p:val>
                                            <p:strVal val="#ppt_x"/>
                                          </p:val>
                                        </p:tav>
                                        <p:tav tm="100000">
                                          <p:val>
                                            <p:strVal val="#ppt_x"/>
                                          </p:val>
                                        </p:tav>
                                      </p:tavLst>
                                    </p:anim>
                                    <p:anim calcmode="lin" valueType="num">
                                      <p:cBhvr additive="base">
                                        <p:cTn id="60" dur="75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path" presetSubtype="0" decel="100000" fill="hold" grpId="2" nodeType="clickEffect">
                                  <p:stCondLst>
                                    <p:cond delay="0"/>
                                  </p:stCondLst>
                                  <p:childTnLst>
                                    <p:animMotion origin="layout" path="M 0.24154 -0.00116 L 0.00026 0.22615 " pathEditMode="relative" rAng="0" ptsTypes="AA">
                                      <p:cBhvr>
                                        <p:cTn id="64" dur="750" fill="hold"/>
                                        <p:tgtEl>
                                          <p:spTgt spid="37"/>
                                        </p:tgtEl>
                                        <p:attrNameLst>
                                          <p:attrName>ppt_x</p:attrName>
                                          <p:attrName>ppt_y</p:attrName>
                                        </p:attrNameLst>
                                      </p:cBhvr>
                                      <p:rCtr x="-12070" y="11366"/>
                                    </p:animMotion>
                                  </p:childTnLst>
                                </p:cTn>
                              </p:par>
                              <p:par>
                                <p:cTn id="65" presetID="1" presetClass="emph" presetSubtype="2" fill="hold" nodeType="withEffect">
                                  <p:stCondLst>
                                    <p:cond delay="0"/>
                                  </p:stCondLst>
                                  <p:childTnLst>
                                    <p:animClr clrSpc="rgb" dir="cw">
                                      <p:cBhvr>
                                        <p:cTn id="66" dur="500" fill="hold"/>
                                        <p:tgtEl>
                                          <p:spTgt spid="37"/>
                                        </p:tgtEl>
                                        <p:attrNameLst>
                                          <p:attrName>fillcolor</p:attrName>
                                        </p:attrNameLst>
                                      </p:cBhvr>
                                      <p:to>
                                        <a:srgbClr val="FFC000"/>
                                      </p:to>
                                    </p:animClr>
                                    <p:set>
                                      <p:cBhvr>
                                        <p:cTn id="67" dur="500" fill="hold"/>
                                        <p:tgtEl>
                                          <p:spTgt spid="37"/>
                                        </p:tgtEl>
                                        <p:attrNameLst>
                                          <p:attrName>fill.type</p:attrName>
                                        </p:attrNameLst>
                                      </p:cBhvr>
                                      <p:to>
                                        <p:strVal val="solid"/>
                                      </p:to>
                                    </p:set>
                                    <p:set>
                                      <p:cBhvr>
                                        <p:cTn id="68" dur="500" fill="hold"/>
                                        <p:tgtEl>
                                          <p:spTgt spid="37"/>
                                        </p:tgtEl>
                                        <p:attrNameLst>
                                          <p:attrName>fill.on</p:attrName>
                                        </p:attrNameLst>
                                      </p:cBhvr>
                                      <p:to>
                                        <p:strVal val="true"/>
                                      </p:to>
                                    </p:set>
                                  </p:childTnLst>
                                </p:cTn>
                              </p:par>
                              <p:par>
                                <p:cTn id="69" presetID="3" presetClass="emph" presetSubtype="2" fill="hold" grpId="1" nodeType="withEffect">
                                  <p:stCondLst>
                                    <p:cond delay="0"/>
                                  </p:stCondLst>
                                  <p:childTnLst>
                                    <p:animClr clrSpc="rgb" dir="cw">
                                      <p:cBhvr override="childStyle">
                                        <p:cTn id="70" dur="500" fill="hold"/>
                                        <p:tgtEl>
                                          <p:spTgt spid="41"/>
                                        </p:tgtEl>
                                        <p:attrNameLst>
                                          <p:attrName>style.color</p:attrName>
                                        </p:attrNameLst>
                                      </p:cBhvr>
                                      <p:to>
                                        <a:srgbClr val="FF0000"/>
                                      </p:to>
                                    </p:animClr>
                                  </p:childTnLst>
                                </p:cTn>
                              </p:par>
                              <p:par>
                                <p:cTn id="71" presetID="3" presetClass="emph" presetSubtype="2" fill="hold" grpId="1" nodeType="withEffect">
                                  <p:stCondLst>
                                    <p:cond delay="0"/>
                                  </p:stCondLst>
                                  <p:childTnLst>
                                    <p:animClr clrSpc="rgb" dir="cw">
                                      <p:cBhvr override="childStyle">
                                        <p:cTn id="72" dur="500" fill="hold"/>
                                        <p:tgtEl>
                                          <p:spTgt spid="40"/>
                                        </p:tgtEl>
                                        <p:attrNameLst>
                                          <p:attrName>style.color</p:attrName>
                                        </p:attrNameLst>
                                      </p:cBhvr>
                                      <p:to>
                                        <a:srgbClr val="262626"/>
                                      </p:to>
                                    </p:animClr>
                                  </p:childTnLst>
                                </p:cTn>
                              </p:par>
                              <p:par>
                                <p:cTn id="73" presetID="3" presetClass="emph" presetSubtype="2" fill="hold" grpId="0" nodeType="withEffect">
                                  <p:stCondLst>
                                    <p:cond delay="0"/>
                                  </p:stCondLst>
                                  <p:childTnLst>
                                    <p:animClr clrSpc="rgb" dir="cw">
                                      <p:cBhvr override="childStyle">
                                        <p:cTn id="74" dur="500" fill="hold"/>
                                        <p:tgtEl>
                                          <p:spTgt spid="43"/>
                                        </p:tgtEl>
                                        <p:attrNameLst>
                                          <p:attrName>style.color</p:attrName>
                                        </p:attrNameLst>
                                      </p:cBhvr>
                                      <p:to>
                                        <a:srgbClr val="FFFFFF"/>
                                      </p:to>
                                    </p:animClr>
                                  </p:childTnLst>
                                </p:cTn>
                              </p:par>
                              <p:par>
                                <p:cTn id="75" presetID="3" presetClass="emph" presetSubtype="2" fill="hold" grpId="0" nodeType="withEffect">
                                  <p:stCondLst>
                                    <p:cond delay="0"/>
                                  </p:stCondLst>
                                  <p:childTnLst>
                                    <p:animClr clrSpc="rgb" dir="cw">
                                      <p:cBhvr override="childStyle">
                                        <p:cTn id="76" dur="500" fill="hold"/>
                                        <p:tgtEl>
                                          <p:spTgt spid="42"/>
                                        </p:tgtEl>
                                        <p:attrNameLst>
                                          <p:attrName>style.color</p:attrName>
                                        </p:attrNameLst>
                                      </p:cBhvr>
                                      <p:to>
                                        <a:srgbClr val="FFFFFF"/>
                                      </p:to>
                                    </p:animClr>
                                  </p:childTnLst>
                                </p:cTn>
                              </p:par>
                            </p:childTnLst>
                          </p:cTn>
                        </p:par>
                        <p:par>
                          <p:cTn id="77" fill="hold">
                            <p:stCondLst>
                              <p:cond delay="750"/>
                            </p:stCondLst>
                            <p:childTnLst>
                              <p:par>
                                <p:cTn id="78" presetID="2" presetClass="entr" presetSubtype="4" decel="100000"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 calcmode="lin" valueType="num">
                                      <p:cBhvr additive="base">
                                        <p:cTn id="80" dur="750" fill="hold"/>
                                        <p:tgtEl>
                                          <p:spTgt spid="57"/>
                                        </p:tgtEl>
                                        <p:attrNameLst>
                                          <p:attrName>ppt_x</p:attrName>
                                        </p:attrNameLst>
                                      </p:cBhvr>
                                      <p:tavLst>
                                        <p:tav tm="0">
                                          <p:val>
                                            <p:strVal val="#ppt_x"/>
                                          </p:val>
                                        </p:tav>
                                        <p:tav tm="100000">
                                          <p:val>
                                            <p:strVal val="#ppt_x"/>
                                          </p:val>
                                        </p:tav>
                                      </p:tavLst>
                                    </p:anim>
                                    <p:anim calcmode="lin" valueType="num">
                                      <p:cBhvr additive="base">
                                        <p:cTn id="81" dur="75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63" presetClass="path" presetSubtype="0" decel="100000" fill="hold" grpId="3" nodeType="clickEffect">
                                  <p:stCondLst>
                                    <p:cond delay="0"/>
                                  </p:stCondLst>
                                  <p:childTnLst>
                                    <p:animMotion origin="layout" path="M 0.00026 0.22523 L 0.24063 0.22523 " pathEditMode="relative" rAng="0" ptsTypes="AA">
                                      <p:cBhvr>
                                        <p:cTn id="85" dur="750" fill="hold"/>
                                        <p:tgtEl>
                                          <p:spTgt spid="37"/>
                                        </p:tgtEl>
                                        <p:attrNameLst>
                                          <p:attrName>ppt_x</p:attrName>
                                          <p:attrName>ppt_y</p:attrName>
                                        </p:attrNameLst>
                                      </p:cBhvr>
                                      <p:rCtr x="12018" y="0"/>
                                    </p:animMotion>
                                  </p:childTnLst>
                                </p:cTn>
                              </p:par>
                              <p:par>
                                <p:cTn id="86" presetID="1" presetClass="emph" presetSubtype="2" fill="hold" nodeType="withEffect">
                                  <p:stCondLst>
                                    <p:cond delay="0"/>
                                  </p:stCondLst>
                                  <p:childTnLst>
                                    <p:animClr clrSpc="rgb" dir="cw">
                                      <p:cBhvr>
                                        <p:cTn id="87" dur="500" fill="hold"/>
                                        <p:tgtEl>
                                          <p:spTgt spid="37"/>
                                        </p:tgtEl>
                                        <p:attrNameLst>
                                          <p:attrName>fillcolor</p:attrName>
                                        </p:attrNameLst>
                                      </p:cBhvr>
                                      <p:to>
                                        <a:srgbClr val="92D050"/>
                                      </p:to>
                                    </p:animClr>
                                    <p:set>
                                      <p:cBhvr>
                                        <p:cTn id="88" dur="500" fill="hold"/>
                                        <p:tgtEl>
                                          <p:spTgt spid="37"/>
                                        </p:tgtEl>
                                        <p:attrNameLst>
                                          <p:attrName>fill.type</p:attrName>
                                        </p:attrNameLst>
                                      </p:cBhvr>
                                      <p:to>
                                        <p:strVal val="solid"/>
                                      </p:to>
                                    </p:set>
                                    <p:set>
                                      <p:cBhvr>
                                        <p:cTn id="89" dur="500" fill="hold"/>
                                        <p:tgtEl>
                                          <p:spTgt spid="37"/>
                                        </p:tgtEl>
                                        <p:attrNameLst>
                                          <p:attrName>fill.on</p:attrName>
                                        </p:attrNameLst>
                                      </p:cBhvr>
                                      <p:to>
                                        <p:strVal val="true"/>
                                      </p:to>
                                    </p:set>
                                  </p:childTnLst>
                                </p:cTn>
                              </p:par>
                              <p:par>
                                <p:cTn id="90" presetID="3" presetClass="emph" presetSubtype="2" fill="hold" grpId="1" nodeType="withEffect">
                                  <p:stCondLst>
                                    <p:cond delay="0"/>
                                  </p:stCondLst>
                                  <p:childTnLst>
                                    <p:animClr clrSpc="rgb" dir="cw">
                                      <p:cBhvr override="childStyle">
                                        <p:cTn id="91" dur="500" fill="hold"/>
                                        <p:tgtEl>
                                          <p:spTgt spid="43"/>
                                        </p:tgtEl>
                                        <p:attrNameLst>
                                          <p:attrName>style.color</p:attrName>
                                        </p:attrNameLst>
                                      </p:cBhvr>
                                      <p:to>
                                        <a:srgbClr val="FFC000"/>
                                      </p:to>
                                    </p:animClr>
                                  </p:childTnLst>
                                </p:cTn>
                              </p:par>
                              <p:par>
                                <p:cTn id="92" presetID="3" presetClass="emph" presetSubtype="2" fill="hold" grpId="1" nodeType="withEffect">
                                  <p:stCondLst>
                                    <p:cond delay="0"/>
                                  </p:stCondLst>
                                  <p:childTnLst>
                                    <p:animClr clrSpc="rgb" dir="cw">
                                      <p:cBhvr override="childStyle">
                                        <p:cTn id="93" dur="500" fill="hold"/>
                                        <p:tgtEl>
                                          <p:spTgt spid="42"/>
                                        </p:tgtEl>
                                        <p:attrNameLst>
                                          <p:attrName>style.color</p:attrName>
                                        </p:attrNameLst>
                                      </p:cBhvr>
                                      <p:to>
                                        <a:srgbClr val="262626"/>
                                      </p:to>
                                    </p:animClr>
                                  </p:childTnLst>
                                </p:cTn>
                              </p:par>
                              <p:par>
                                <p:cTn id="94" presetID="3" presetClass="emph" presetSubtype="2" fill="hold" grpId="0" nodeType="withEffect">
                                  <p:stCondLst>
                                    <p:cond delay="0"/>
                                  </p:stCondLst>
                                  <p:childTnLst>
                                    <p:animClr clrSpc="rgb" dir="cw">
                                      <p:cBhvr override="childStyle">
                                        <p:cTn id="95" dur="500" fill="hold"/>
                                        <p:tgtEl>
                                          <p:spTgt spid="45"/>
                                        </p:tgtEl>
                                        <p:attrNameLst>
                                          <p:attrName>style.color</p:attrName>
                                        </p:attrNameLst>
                                      </p:cBhvr>
                                      <p:to>
                                        <a:srgbClr val="FFFFFF"/>
                                      </p:to>
                                    </p:animClr>
                                  </p:childTnLst>
                                </p:cTn>
                              </p:par>
                              <p:par>
                                <p:cTn id="96" presetID="3" presetClass="emph" presetSubtype="2" fill="hold" grpId="0" nodeType="withEffect">
                                  <p:stCondLst>
                                    <p:cond delay="0"/>
                                  </p:stCondLst>
                                  <p:childTnLst>
                                    <p:animClr clrSpc="rgb" dir="cw">
                                      <p:cBhvr override="childStyle">
                                        <p:cTn id="97" dur="500" fill="hold"/>
                                        <p:tgtEl>
                                          <p:spTgt spid="44"/>
                                        </p:tgtEl>
                                        <p:attrNameLst>
                                          <p:attrName>style.color</p:attrName>
                                        </p:attrNameLst>
                                      </p:cBhvr>
                                      <p:to>
                                        <a:srgbClr val="FFFFFF"/>
                                      </p:to>
                                    </p:animClr>
                                  </p:childTnLst>
                                </p:cTn>
                              </p:par>
                            </p:childTnLst>
                          </p:cTn>
                        </p:par>
                        <p:par>
                          <p:cTn id="98" fill="hold">
                            <p:stCondLst>
                              <p:cond delay="750"/>
                            </p:stCondLst>
                            <p:childTnLst>
                              <p:par>
                                <p:cTn id="99" presetID="2" presetClass="entr" presetSubtype="4" decel="100000" fill="hold" grpId="0" nodeType="afterEffect">
                                  <p:stCondLst>
                                    <p:cond delay="0"/>
                                  </p:stCondLst>
                                  <p:childTnLst>
                                    <p:set>
                                      <p:cBhvr>
                                        <p:cTn id="100" dur="1" fill="hold">
                                          <p:stCondLst>
                                            <p:cond delay="0"/>
                                          </p:stCondLst>
                                        </p:cTn>
                                        <p:tgtEl>
                                          <p:spTgt spid="54"/>
                                        </p:tgtEl>
                                        <p:attrNameLst>
                                          <p:attrName>style.visibility</p:attrName>
                                        </p:attrNameLst>
                                      </p:cBhvr>
                                      <p:to>
                                        <p:strVal val="visible"/>
                                      </p:to>
                                    </p:set>
                                    <p:anim calcmode="lin" valueType="num">
                                      <p:cBhvr additive="base">
                                        <p:cTn id="101" dur="750" fill="hold"/>
                                        <p:tgtEl>
                                          <p:spTgt spid="54"/>
                                        </p:tgtEl>
                                        <p:attrNameLst>
                                          <p:attrName>ppt_x</p:attrName>
                                        </p:attrNameLst>
                                      </p:cBhvr>
                                      <p:tavLst>
                                        <p:tav tm="0">
                                          <p:val>
                                            <p:strVal val="#ppt_x"/>
                                          </p:val>
                                        </p:tav>
                                        <p:tav tm="100000">
                                          <p:val>
                                            <p:strVal val="#ppt_x"/>
                                          </p:val>
                                        </p:tav>
                                      </p:tavLst>
                                    </p:anim>
                                    <p:anim calcmode="lin" valueType="num">
                                      <p:cBhvr additive="base">
                                        <p:cTn id="102" dur="75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2" presetClass="path" presetSubtype="0" decel="100000" fill="hold" grpId="4" nodeType="clickEffect">
                                  <p:stCondLst>
                                    <p:cond delay="0"/>
                                  </p:stCondLst>
                                  <p:childTnLst>
                                    <p:animMotion origin="layout" path="M 0.24063 0.22523 L -2.5E-6 0.44907 " pathEditMode="relative" rAng="0" ptsTypes="AA">
                                      <p:cBhvr>
                                        <p:cTn id="106" dur="750" fill="hold"/>
                                        <p:tgtEl>
                                          <p:spTgt spid="37"/>
                                        </p:tgtEl>
                                        <p:attrNameLst>
                                          <p:attrName>ppt_x</p:attrName>
                                          <p:attrName>ppt_y</p:attrName>
                                        </p:attrNameLst>
                                      </p:cBhvr>
                                      <p:rCtr x="-12031" y="11181"/>
                                    </p:animMotion>
                                  </p:childTnLst>
                                </p:cTn>
                              </p:par>
                              <p:par>
                                <p:cTn id="107" presetID="1" presetClass="emph" presetSubtype="2" fill="hold" nodeType="withEffect">
                                  <p:stCondLst>
                                    <p:cond delay="0"/>
                                  </p:stCondLst>
                                  <p:childTnLst>
                                    <p:animClr clrSpc="rgb" dir="cw">
                                      <p:cBhvr>
                                        <p:cTn id="108" dur="500" fill="hold"/>
                                        <p:tgtEl>
                                          <p:spTgt spid="37"/>
                                        </p:tgtEl>
                                        <p:attrNameLst>
                                          <p:attrName>fillcolor</p:attrName>
                                        </p:attrNameLst>
                                      </p:cBhvr>
                                      <p:to>
                                        <a:srgbClr val="00B050"/>
                                      </p:to>
                                    </p:animClr>
                                    <p:set>
                                      <p:cBhvr>
                                        <p:cTn id="109" dur="500" fill="hold"/>
                                        <p:tgtEl>
                                          <p:spTgt spid="37"/>
                                        </p:tgtEl>
                                        <p:attrNameLst>
                                          <p:attrName>fill.type</p:attrName>
                                        </p:attrNameLst>
                                      </p:cBhvr>
                                      <p:to>
                                        <p:strVal val="solid"/>
                                      </p:to>
                                    </p:set>
                                    <p:set>
                                      <p:cBhvr>
                                        <p:cTn id="110" dur="500" fill="hold"/>
                                        <p:tgtEl>
                                          <p:spTgt spid="37"/>
                                        </p:tgtEl>
                                        <p:attrNameLst>
                                          <p:attrName>fill.on</p:attrName>
                                        </p:attrNameLst>
                                      </p:cBhvr>
                                      <p:to>
                                        <p:strVal val="true"/>
                                      </p:to>
                                    </p:set>
                                  </p:childTnLst>
                                </p:cTn>
                              </p:par>
                              <p:par>
                                <p:cTn id="111" presetID="3" presetClass="emph" presetSubtype="2" fill="hold" grpId="1" nodeType="withEffect">
                                  <p:stCondLst>
                                    <p:cond delay="0"/>
                                  </p:stCondLst>
                                  <p:childTnLst>
                                    <p:animClr clrSpc="rgb" dir="cw">
                                      <p:cBhvr override="childStyle">
                                        <p:cTn id="112" dur="500" fill="hold"/>
                                        <p:tgtEl>
                                          <p:spTgt spid="45"/>
                                        </p:tgtEl>
                                        <p:attrNameLst>
                                          <p:attrName>style.color</p:attrName>
                                        </p:attrNameLst>
                                      </p:cBhvr>
                                      <p:to>
                                        <a:srgbClr val="92D050"/>
                                      </p:to>
                                    </p:animClr>
                                  </p:childTnLst>
                                </p:cTn>
                              </p:par>
                              <p:par>
                                <p:cTn id="113" presetID="3" presetClass="emph" presetSubtype="2" fill="hold" grpId="1" nodeType="withEffect">
                                  <p:stCondLst>
                                    <p:cond delay="0"/>
                                  </p:stCondLst>
                                  <p:childTnLst>
                                    <p:animClr clrSpc="rgb" dir="cw">
                                      <p:cBhvr override="childStyle">
                                        <p:cTn id="114" dur="500" fill="hold"/>
                                        <p:tgtEl>
                                          <p:spTgt spid="44"/>
                                        </p:tgtEl>
                                        <p:attrNameLst>
                                          <p:attrName>style.color</p:attrName>
                                        </p:attrNameLst>
                                      </p:cBhvr>
                                      <p:to>
                                        <a:srgbClr val="262626"/>
                                      </p:to>
                                    </p:animClr>
                                  </p:childTnLst>
                                </p:cTn>
                              </p:par>
                              <p:par>
                                <p:cTn id="115" presetID="3" presetClass="emph" presetSubtype="2" fill="hold" grpId="0" nodeType="withEffect">
                                  <p:stCondLst>
                                    <p:cond delay="0"/>
                                  </p:stCondLst>
                                  <p:childTnLst>
                                    <p:animClr clrSpc="rgb" dir="cw">
                                      <p:cBhvr override="childStyle">
                                        <p:cTn id="116" dur="500" fill="hold"/>
                                        <p:tgtEl>
                                          <p:spTgt spid="47"/>
                                        </p:tgtEl>
                                        <p:attrNameLst>
                                          <p:attrName>style.color</p:attrName>
                                        </p:attrNameLst>
                                      </p:cBhvr>
                                      <p:to>
                                        <a:srgbClr val="FFFFFF"/>
                                      </p:to>
                                    </p:animClr>
                                  </p:childTnLst>
                                </p:cTn>
                              </p:par>
                              <p:par>
                                <p:cTn id="117" presetID="3" presetClass="emph" presetSubtype="2" fill="hold" grpId="0" nodeType="withEffect">
                                  <p:stCondLst>
                                    <p:cond delay="0"/>
                                  </p:stCondLst>
                                  <p:childTnLst>
                                    <p:animClr clrSpc="rgb" dir="cw">
                                      <p:cBhvr override="childStyle">
                                        <p:cTn id="118" dur="500" fill="hold"/>
                                        <p:tgtEl>
                                          <p:spTgt spid="46"/>
                                        </p:tgtEl>
                                        <p:attrNameLst>
                                          <p:attrName>style.color</p:attrName>
                                        </p:attrNameLst>
                                      </p:cBhvr>
                                      <p:to>
                                        <a:srgbClr val="FFFFFF"/>
                                      </p:to>
                                    </p:animClr>
                                  </p:childTnLst>
                                </p:cTn>
                              </p:par>
                            </p:childTnLst>
                          </p:cTn>
                        </p:par>
                        <p:par>
                          <p:cTn id="119" fill="hold">
                            <p:stCondLst>
                              <p:cond delay="750"/>
                            </p:stCondLst>
                            <p:childTnLst>
                              <p:par>
                                <p:cTn id="120" presetID="2" presetClass="entr" presetSubtype="4" decel="100000" fill="hold" grpId="0" nodeType="afterEffect">
                                  <p:stCondLst>
                                    <p:cond delay="0"/>
                                  </p:stCondLst>
                                  <p:childTnLst>
                                    <p:set>
                                      <p:cBhvr>
                                        <p:cTn id="121" dur="1" fill="hold">
                                          <p:stCondLst>
                                            <p:cond delay="0"/>
                                          </p:stCondLst>
                                        </p:cTn>
                                        <p:tgtEl>
                                          <p:spTgt spid="58"/>
                                        </p:tgtEl>
                                        <p:attrNameLst>
                                          <p:attrName>style.visibility</p:attrName>
                                        </p:attrNameLst>
                                      </p:cBhvr>
                                      <p:to>
                                        <p:strVal val="visible"/>
                                      </p:to>
                                    </p:set>
                                    <p:anim calcmode="lin" valueType="num">
                                      <p:cBhvr additive="base">
                                        <p:cTn id="122" dur="750" fill="hold"/>
                                        <p:tgtEl>
                                          <p:spTgt spid="58"/>
                                        </p:tgtEl>
                                        <p:attrNameLst>
                                          <p:attrName>ppt_x</p:attrName>
                                        </p:attrNameLst>
                                      </p:cBhvr>
                                      <p:tavLst>
                                        <p:tav tm="0">
                                          <p:val>
                                            <p:strVal val="#ppt_x"/>
                                          </p:val>
                                        </p:tav>
                                        <p:tav tm="100000">
                                          <p:val>
                                            <p:strVal val="#ppt_x"/>
                                          </p:val>
                                        </p:tav>
                                      </p:tavLst>
                                    </p:anim>
                                    <p:anim calcmode="lin" valueType="num">
                                      <p:cBhvr additive="base">
                                        <p:cTn id="123" dur="75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63" presetClass="path" presetSubtype="0" decel="100000" fill="hold" grpId="5" nodeType="clickEffect">
                                  <p:stCondLst>
                                    <p:cond delay="0"/>
                                  </p:stCondLst>
                                  <p:childTnLst>
                                    <p:animMotion origin="layout" path="M -2.5E-6 0.44907 L 0.24115 0.45023 " pathEditMode="relative" rAng="0" ptsTypes="AA">
                                      <p:cBhvr>
                                        <p:cTn id="127" dur="750" fill="hold"/>
                                        <p:tgtEl>
                                          <p:spTgt spid="37"/>
                                        </p:tgtEl>
                                        <p:attrNameLst>
                                          <p:attrName>ppt_x</p:attrName>
                                          <p:attrName>ppt_y</p:attrName>
                                        </p:attrNameLst>
                                      </p:cBhvr>
                                      <p:rCtr x="12057" y="46"/>
                                    </p:animMotion>
                                  </p:childTnLst>
                                </p:cTn>
                              </p:par>
                              <p:par>
                                <p:cTn id="128" presetID="1" presetClass="emph" presetSubtype="2" fill="hold" nodeType="withEffect">
                                  <p:stCondLst>
                                    <p:cond delay="0"/>
                                  </p:stCondLst>
                                  <p:childTnLst>
                                    <p:animClr clrSpc="rgb" dir="cw">
                                      <p:cBhvr>
                                        <p:cTn id="129" dur="500" fill="hold"/>
                                        <p:tgtEl>
                                          <p:spTgt spid="37"/>
                                        </p:tgtEl>
                                        <p:attrNameLst>
                                          <p:attrName>fillcolor</p:attrName>
                                        </p:attrNameLst>
                                      </p:cBhvr>
                                      <p:to>
                                        <a:srgbClr val="00B0F0"/>
                                      </p:to>
                                    </p:animClr>
                                    <p:set>
                                      <p:cBhvr>
                                        <p:cTn id="130" dur="500" fill="hold"/>
                                        <p:tgtEl>
                                          <p:spTgt spid="37"/>
                                        </p:tgtEl>
                                        <p:attrNameLst>
                                          <p:attrName>fill.type</p:attrName>
                                        </p:attrNameLst>
                                      </p:cBhvr>
                                      <p:to>
                                        <p:strVal val="solid"/>
                                      </p:to>
                                    </p:set>
                                    <p:set>
                                      <p:cBhvr>
                                        <p:cTn id="131" dur="500" fill="hold"/>
                                        <p:tgtEl>
                                          <p:spTgt spid="37"/>
                                        </p:tgtEl>
                                        <p:attrNameLst>
                                          <p:attrName>fill.on</p:attrName>
                                        </p:attrNameLst>
                                      </p:cBhvr>
                                      <p:to>
                                        <p:strVal val="true"/>
                                      </p:to>
                                    </p:set>
                                  </p:childTnLst>
                                </p:cTn>
                              </p:par>
                              <p:par>
                                <p:cTn id="132" presetID="3" presetClass="emph" presetSubtype="2" fill="hold" grpId="1" nodeType="withEffect">
                                  <p:stCondLst>
                                    <p:cond delay="0"/>
                                  </p:stCondLst>
                                  <p:childTnLst>
                                    <p:animClr clrSpc="rgb" dir="cw">
                                      <p:cBhvr override="childStyle">
                                        <p:cTn id="133" dur="500" fill="hold"/>
                                        <p:tgtEl>
                                          <p:spTgt spid="47"/>
                                        </p:tgtEl>
                                        <p:attrNameLst>
                                          <p:attrName>style.color</p:attrName>
                                        </p:attrNameLst>
                                      </p:cBhvr>
                                      <p:to>
                                        <a:srgbClr val="00B050"/>
                                      </p:to>
                                    </p:animClr>
                                  </p:childTnLst>
                                </p:cTn>
                              </p:par>
                              <p:par>
                                <p:cTn id="134" presetID="3" presetClass="emph" presetSubtype="2" fill="hold" grpId="1" nodeType="withEffect">
                                  <p:stCondLst>
                                    <p:cond delay="0"/>
                                  </p:stCondLst>
                                  <p:childTnLst>
                                    <p:animClr clrSpc="rgb" dir="cw">
                                      <p:cBhvr override="childStyle">
                                        <p:cTn id="135" dur="500" fill="hold"/>
                                        <p:tgtEl>
                                          <p:spTgt spid="46"/>
                                        </p:tgtEl>
                                        <p:attrNameLst>
                                          <p:attrName>style.color</p:attrName>
                                        </p:attrNameLst>
                                      </p:cBhvr>
                                      <p:to>
                                        <a:srgbClr val="262626"/>
                                      </p:to>
                                    </p:animClr>
                                  </p:childTnLst>
                                </p:cTn>
                              </p:par>
                              <p:par>
                                <p:cTn id="136" presetID="3" presetClass="emph" presetSubtype="2" fill="hold" grpId="0" nodeType="withEffect">
                                  <p:stCondLst>
                                    <p:cond delay="0"/>
                                  </p:stCondLst>
                                  <p:childTnLst>
                                    <p:animClr clrSpc="rgb" dir="cw">
                                      <p:cBhvr override="childStyle">
                                        <p:cTn id="137" dur="500" fill="hold"/>
                                        <p:tgtEl>
                                          <p:spTgt spid="49"/>
                                        </p:tgtEl>
                                        <p:attrNameLst>
                                          <p:attrName>style.color</p:attrName>
                                        </p:attrNameLst>
                                      </p:cBhvr>
                                      <p:to>
                                        <a:srgbClr val="FFFFFF"/>
                                      </p:to>
                                    </p:animClr>
                                  </p:childTnLst>
                                </p:cTn>
                              </p:par>
                            </p:childTnLst>
                          </p:cTn>
                        </p:par>
                        <p:par>
                          <p:cTn id="138" fill="hold">
                            <p:stCondLst>
                              <p:cond delay="750"/>
                            </p:stCondLst>
                            <p:childTnLst>
                              <p:par>
                                <p:cTn id="139" presetID="2" presetClass="entr" presetSubtype="4" decel="100000" fill="hold" grpId="0" nodeType="afterEffect">
                                  <p:stCondLst>
                                    <p:cond delay="0"/>
                                  </p:stCondLst>
                                  <p:childTnLst>
                                    <p:set>
                                      <p:cBhvr>
                                        <p:cTn id="140" dur="1" fill="hold">
                                          <p:stCondLst>
                                            <p:cond delay="0"/>
                                          </p:stCondLst>
                                        </p:cTn>
                                        <p:tgtEl>
                                          <p:spTgt spid="59"/>
                                        </p:tgtEl>
                                        <p:attrNameLst>
                                          <p:attrName>style.visibility</p:attrName>
                                        </p:attrNameLst>
                                      </p:cBhvr>
                                      <p:to>
                                        <p:strVal val="visible"/>
                                      </p:to>
                                    </p:set>
                                    <p:anim calcmode="lin" valueType="num">
                                      <p:cBhvr additive="base">
                                        <p:cTn id="141" dur="750" fill="hold"/>
                                        <p:tgtEl>
                                          <p:spTgt spid="59"/>
                                        </p:tgtEl>
                                        <p:attrNameLst>
                                          <p:attrName>ppt_x</p:attrName>
                                        </p:attrNameLst>
                                      </p:cBhvr>
                                      <p:tavLst>
                                        <p:tav tm="0">
                                          <p:val>
                                            <p:strVal val="#ppt_x"/>
                                          </p:val>
                                        </p:tav>
                                        <p:tav tm="100000">
                                          <p:val>
                                            <p:strVal val="#ppt_x"/>
                                          </p:val>
                                        </p:tav>
                                      </p:tavLst>
                                    </p:anim>
                                    <p:anim calcmode="lin" valueType="num">
                                      <p:cBhvr additive="base">
                                        <p:cTn id="142" dur="750" fill="hold"/>
                                        <p:tgtEl>
                                          <p:spTgt spid="59"/>
                                        </p:tgtEl>
                                        <p:attrNameLst>
                                          <p:attrName>ppt_y</p:attrName>
                                        </p:attrNameLst>
                                      </p:cBhvr>
                                      <p:tavLst>
                                        <p:tav tm="0">
                                          <p:val>
                                            <p:strVal val="1+#ppt_h/2"/>
                                          </p:val>
                                        </p:tav>
                                        <p:tav tm="100000">
                                          <p:val>
                                            <p:strVal val="#ppt_y"/>
                                          </p:val>
                                        </p:tav>
                                      </p:tavLst>
                                    </p:anim>
                                  </p:childTnLst>
                                </p:cTn>
                              </p:par>
                              <p:par>
                                <p:cTn id="143" presetID="1" presetClass="emph" presetSubtype="2" fill="hold" nodeType="withEffect">
                                  <p:stCondLst>
                                    <p:cond delay="0"/>
                                  </p:stCondLst>
                                  <p:childTnLst>
                                    <p:animClr clrSpc="rgb" dir="cw">
                                      <p:cBhvr>
                                        <p:cTn id="144" dur="500" fill="hold"/>
                                        <p:tgtEl>
                                          <p:spTgt spid="37"/>
                                        </p:tgtEl>
                                        <p:attrNameLst>
                                          <p:attrName>fillcolor</p:attrName>
                                        </p:attrNameLst>
                                      </p:cBhvr>
                                      <p:to>
                                        <a:srgbClr val="00B0F0"/>
                                      </p:to>
                                    </p:animClr>
                                    <p:set>
                                      <p:cBhvr>
                                        <p:cTn id="145" dur="500" fill="hold"/>
                                        <p:tgtEl>
                                          <p:spTgt spid="37"/>
                                        </p:tgtEl>
                                        <p:attrNameLst>
                                          <p:attrName>fill.type</p:attrName>
                                        </p:attrNameLst>
                                      </p:cBhvr>
                                      <p:to>
                                        <p:strVal val="solid"/>
                                      </p:to>
                                    </p:set>
                                    <p:set>
                                      <p:cBhvr>
                                        <p:cTn id="146" dur="500" fill="hold"/>
                                        <p:tgtEl>
                                          <p:spTgt spid="37"/>
                                        </p:tgtEl>
                                        <p:attrNameLst>
                                          <p:attrName>fill.on</p:attrName>
                                        </p:attrNameLst>
                                      </p:cBhvr>
                                      <p:to>
                                        <p:strVal val="true"/>
                                      </p:to>
                                    </p:set>
                                  </p:childTnLst>
                                </p:cTn>
                              </p:par>
                              <p:par>
                                <p:cTn id="147" presetID="3" presetClass="emph" presetSubtype="2" fill="hold" grpId="1" nodeType="withEffect">
                                  <p:stCondLst>
                                    <p:cond delay="0"/>
                                  </p:stCondLst>
                                  <p:childTnLst>
                                    <p:animClr clrSpc="rgb" dir="cw">
                                      <p:cBhvr override="childStyle">
                                        <p:cTn id="148" dur="500" fill="hold"/>
                                        <p:tgtEl>
                                          <p:spTgt spid="49"/>
                                        </p:tgtEl>
                                        <p:attrNameLst>
                                          <p:attrName>style.color</p:attrName>
                                        </p:attrNameLst>
                                      </p:cBhvr>
                                      <p:to>
                                        <a:srgbClr val="FFFFFF"/>
                                      </p:to>
                                    </p:animClr>
                                  </p:childTnLst>
                                </p:cTn>
                              </p:par>
                              <p:par>
                                <p:cTn id="149" presetID="3" presetClass="emph" presetSubtype="2" fill="hold" grpId="1" nodeType="withEffect">
                                  <p:stCondLst>
                                    <p:cond delay="0"/>
                                  </p:stCondLst>
                                  <p:childTnLst>
                                    <p:animClr clrSpc="rgb" dir="cw">
                                      <p:cBhvr override="childStyle">
                                        <p:cTn id="150" dur="2000" fill="hold"/>
                                        <p:tgtEl>
                                          <p:spTgt spid="48"/>
                                        </p:tgtEl>
                                        <p:attrNameLst>
                                          <p:attrName>style.color</p:attrName>
                                        </p:attrNameLst>
                                      </p:cBhvr>
                                      <p:to>
                                        <a:srgbClr val="FFFFFF"/>
                                      </p:to>
                                    </p:animClr>
                                  </p:childTnLst>
                                </p:cTn>
                              </p:par>
                              <p:par>
                                <p:cTn id="151" presetID="1" presetClass="emph" presetSubtype="2" fill="hold" nodeType="withEffect">
                                  <p:stCondLst>
                                    <p:cond delay="0"/>
                                  </p:stCondLst>
                                  <p:childTnLst>
                                    <p:animClr clrSpc="rgb" dir="cw">
                                      <p:cBhvr>
                                        <p:cTn id="152" dur="500" fill="hold"/>
                                        <p:tgtEl>
                                          <p:spTgt spid="37"/>
                                        </p:tgtEl>
                                        <p:attrNameLst>
                                          <p:attrName>fillcolor</p:attrName>
                                        </p:attrNameLst>
                                      </p:cBhvr>
                                      <p:to>
                                        <a:srgbClr val="00B0F0"/>
                                      </p:to>
                                    </p:animClr>
                                    <p:set>
                                      <p:cBhvr>
                                        <p:cTn id="153" dur="500" fill="hold"/>
                                        <p:tgtEl>
                                          <p:spTgt spid="37"/>
                                        </p:tgtEl>
                                        <p:attrNameLst>
                                          <p:attrName>fill.type</p:attrName>
                                        </p:attrNameLst>
                                      </p:cBhvr>
                                      <p:to>
                                        <p:strVal val="solid"/>
                                      </p:to>
                                    </p:set>
                                    <p:set>
                                      <p:cBhvr>
                                        <p:cTn id="154" dur="500" fill="hold"/>
                                        <p:tgtEl>
                                          <p:spTgt spid="37"/>
                                        </p:tgtEl>
                                        <p:attrNameLst>
                                          <p:attrName>fill.on</p:attrName>
                                        </p:attrNameLst>
                                      </p:cBhvr>
                                      <p:to>
                                        <p:strVal val="true"/>
                                      </p:to>
                                    </p:set>
                                  </p:childTnLst>
                                </p:cTn>
                              </p:par>
                              <p:par>
                                <p:cTn id="155" presetID="2" presetClass="entr" presetSubtype="4" decel="100000" fill="hold" grpId="0" nodeType="withEffect">
                                  <p:stCondLst>
                                    <p:cond delay="250"/>
                                  </p:stCondLst>
                                  <p:childTnLst>
                                    <p:set>
                                      <p:cBhvr>
                                        <p:cTn id="156" dur="1" fill="hold">
                                          <p:stCondLst>
                                            <p:cond delay="0"/>
                                          </p:stCondLst>
                                        </p:cTn>
                                        <p:tgtEl>
                                          <p:spTgt spid="32"/>
                                        </p:tgtEl>
                                        <p:attrNameLst>
                                          <p:attrName>style.visibility</p:attrName>
                                        </p:attrNameLst>
                                      </p:cBhvr>
                                      <p:to>
                                        <p:strVal val="visible"/>
                                      </p:to>
                                    </p:set>
                                    <p:anim calcmode="lin" valueType="num">
                                      <p:cBhvr additive="base">
                                        <p:cTn id="157" dur="750" fill="hold"/>
                                        <p:tgtEl>
                                          <p:spTgt spid="32"/>
                                        </p:tgtEl>
                                        <p:attrNameLst>
                                          <p:attrName>ppt_x</p:attrName>
                                        </p:attrNameLst>
                                      </p:cBhvr>
                                      <p:tavLst>
                                        <p:tav tm="0">
                                          <p:val>
                                            <p:strVal val="#ppt_x"/>
                                          </p:val>
                                        </p:tav>
                                        <p:tav tm="100000">
                                          <p:val>
                                            <p:strVal val="#ppt_x"/>
                                          </p:val>
                                        </p:tav>
                                      </p:tavLst>
                                    </p:anim>
                                    <p:anim calcmode="lin" valueType="num">
                                      <p:cBhvr additive="base">
                                        <p:cTn id="158" dur="750" fill="hold"/>
                                        <p:tgtEl>
                                          <p:spTgt spid="32"/>
                                        </p:tgtEl>
                                        <p:attrNameLst>
                                          <p:attrName>ppt_y</p:attrName>
                                        </p:attrNameLst>
                                      </p:cBhvr>
                                      <p:tavLst>
                                        <p:tav tm="0">
                                          <p:val>
                                            <p:strVal val="1+#ppt_h/2"/>
                                          </p:val>
                                        </p:tav>
                                        <p:tav tm="100000">
                                          <p:val>
                                            <p:strVal val="#ppt_y"/>
                                          </p:val>
                                        </p:tav>
                                      </p:tavLst>
                                    </p:anim>
                                  </p:childTnLst>
                                </p:cTn>
                              </p:par>
                              <p:par>
                                <p:cTn id="159" presetID="2" presetClass="entr" presetSubtype="4" decel="100000" fill="hold" grpId="0" nodeType="withEffect">
                                  <p:stCondLst>
                                    <p:cond delay="250"/>
                                  </p:stCondLst>
                                  <p:childTnLst>
                                    <p:set>
                                      <p:cBhvr>
                                        <p:cTn id="160" dur="1" fill="hold">
                                          <p:stCondLst>
                                            <p:cond delay="0"/>
                                          </p:stCondLst>
                                        </p:cTn>
                                        <p:tgtEl>
                                          <p:spTgt spid="33"/>
                                        </p:tgtEl>
                                        <p:attrNameLst>
                                          <p:attrName>style.visibility</p:attrName>
                                        </p:attrNameLst>
                                      </p:cBhvr>
                                      <p:to>
                                        <p:strVal val="visible"/>
                                      </p:to>
                                    </p:set>
                                    <p:anim calcmode="lin" valueType="num">
                                      <p:cBhvr additive="base">
                                        <p:cTn id="161" dur="750" fill="hold"/>
                                        <p:tgtEl>
                                          <p:spTgt spid="33"/>
                                        </p:tgtEl>
                                        <p:attrNameLst>
                                          <p:attrName>ppt_x</p:attrName>
                                        </p:attrNameLst>
                                      </p:cBhvr>
                                      <p:tavLst>
                                        <p:tav tm="0">
                                          <p:val>
                                            <p:strVal val="#ppt_x"/>
                                          </p:val>
                                        </p:tav>
                                        <p:tav tm="100000">
                                          <p:val>
                                            <p:strVal val="#ppt_x"/>
                                          </p:val>
                                        </p:tav>
                                      </p:tavLst>
                                    </p:anim>
                                    <p:anim calcmode="lin" valueType="num">
                                      <p:cBhvr additive="base">
                                        <p:cTn id="162" dur="750" fill="hold"/>
                                        <p:tgtEl>
                                          <p:spTgt spid="33"/>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250"/>
                                  </p:stCondLst>
                                  <p:childTnLst>
                                    <p:set>
                                      <p:cBhvr>
                                        <p:cTn id="164" dur="1" fill="hold">
                                          <p:stCondLst>
                                            <p:cond delay="0"/>
                                          </p:stCondLst>
                                        </p:cTn>
                                        <p:tgtEl>
                                          <p:spTgt spid="34"/>
                                        </p:tgtEl>
                                        <p:attrNameLst>
                                          <p:attrName>style.visibility</p:attrName>
                                        </p:attrNameLst>
                                      </p:cBhvr>
                                      <p:to>
                                        <p:strVal val="visible"/>
                                      </p:to>
                                    </p:set>
                                    <p:anim calcmode="lin" valueType="num">
                                      <p:cBhvr additive="base">
                                        <p:cTn id="165" dur="750" fill="hold"/>
                                        <p:tgtEl>
                                          <p:spTgt spid="34"/>
                                        </p:tgtEl>
                                        <p:attrNameLst>
                                          <p:attrName>ppt_x</p:attrName>
                                        </p:attrNameLst>
                                      </p:cBhvr>
                                      <p:tavLst>
                                        <p:tav tm="0">
                                          <p:val>
                                            <p:strVal val="#ppt_x"/>
                                          </p:val>
                                        </p:tav>
                                        <p:tav tm="100000">
                                          <p:val>
                                            <p:strVal val="#ppt_x"/>
                                          </p:val>
                                        </p:tav>
                                      </p:tavLst>
                                    </p:anim>
                                    <p:anim calcmode="lin" valueType="num">
                                      <p:cBhvr additive="base">
                                        <p:cTn id="166" dur="750" fill="hold"/>
                                        <p:tgtEl>
                                          <p:spTgt spid="34"/>
                                        </p:tgtEl>
                                        <p:attrNameLst>
                                          <p:attrName>ppt_y</p:attrName>
                                        </p:attrNameLst>
                                      </p:cBhvr>
                                      <p:tavLst>
                                        <p:tav tm="0">
                                          <p:val>
                                            <p:strVal val="1+#ppt_h/2"/>
                                          </p:val>
                                        </p:tav>
                                        <p:tav tm="100000">
                                          <p:val>
                                            <p:strVal val="#ppt_y"/>
                                          </p:val>
                                        </p:tav>
                                      </p:tavLst>
                                    </p:anim>
                                  </p:childTnLst>
                                </p:cTn>
                              </p:par>
                              <p:par>
                                <p:cTn id="167" presetID="2" presetClass="entr" presetSubtype="4" decel="100000" fill="hold" grpId="0" nodeType="withEffect">
                                  <p:stCondLst>
                                    <p:cond delay="250"/>
                                  </p:stCondLst>
                                  <p:childTnLst>
                                    <p:set>
                                      <p:cBhvr>
                                        <p:cTn id="168" dur="1" fill="hold">
                                          <p:stCondLst>
                                            <p:cond delay="0"/>
                                          </p:stCondLst>
                                        </p:cTn>
                                        <p:tgtEl>
                                          <p:spTgt spid="35"/>
                                        </p:tgtEl>
                                        <p:attrNameLst>
                                          <p:attrName>style.visibility</p:attrName>
                                        </p:attrNameLst>
                                      </p:cBhvr>
                                      <p:to>
                                        <p:strVal val="visible"/>
                                      </p:to>
                                    </p:set>
                                    <p:anim calcmode="lin" valueType="num">
                                      <p:cBhvr additive="base">
                                        <p:cTn id="169" dur="750" fill="hold"/>
                                        <p:tgtEl>
                                          <p:spTgt spid="35"/>
                                        </p:tgtEl>
                                        <p:attrNameLst>
                                          <p:attrName>ppt_x</p:attrName>
                                        </p:attrNameLst>
                                      </p:cBhvr>
                                      <p:tavLst>
                                        <p:tav tm="0">
                                          <p:val>
                                            <p:strVal val="#ppt_x"/>
                                          </p:val>
                                        </p:tav>
                                        <p:tav tm="100000">
                                          <p:val>
                                            <p:strVal val="#ppt_x"/>
                                          </p:val>
                                        </p:tav>
                                      </p:tavLst>
                                    </p:anim>
                                    <p:anim calcmode="lin" valueType="num">
                                      <p:cBhvr additive="base">
                                        <p:cTn id="170" dur="750" fill="hold"/>
                                        <p:tgtEl>
                                          <p:spTgt spid="35"/>
                                        </p:tgtEl>
                                        <p:attrNameLst>
                                          <p:attrName>ppt_y</p:attrName>
                                        </p:attrNameLst>
                                      </p:cBhvr>
                                      <p:tavLst>
                                        <p:tav tm="0">
                                          <p:val>
                                            <p:strVal val="1+#ppt_h/2"/>
                                          </p:val>
                                        </p:tav>
                                        <p:tav tm="100000">
                                          <p:val>
                                            <p:strVal val="#ppt_y"/>
                                          </p:val>
                                        </p:tav>
                                      </p:tavLst>
                                    </p:anim>
                                  </p:childTnLst>
                                </p:cTn>
                              </p:par>
                              <p:par>
                                <p:cTn id="171" presetID="2" presetClass="entr" presetSubtype="4" decel="100000" fill="hold" grpId="0" nodeType="withEffect">
                                  <p:stCondLst>
                                    <p:cond delay="250"/>
                                  </p:stCondLst>
                                  <p:childTnLst>
                                    <p:set>
                                      <p:cBhvr>
                                        <p:cTn id="172" dur="1" fill="hold">
                                          <p:stCondLst>
                                            <p:cond delay="0"/>
                                          </p:stCondLst>
                                        </p:cTn>
                                        <p:tgtEl>
                                          <p:spTgt spid="36"/>
                                        </p:tgtEl>
                                        <p:attrNameLst>
                                          <p:attrName>style.visibility</p:attrName>
                                        </p:attrNameLst>
                                      </p:cBhvr>
                                      <p:to>
                                        <p:strVal val="visible"/>
                                      </p:to>
                                    </p:set>
                                    <p:anim calcmode="lin" valueType="num">
                                      <p:cBhvr additive="base">
                                        <p:cTn id="173" dur="750" fill="hold"/>
                                        <p:tgtEl>
                                          <p:spTgt spid="36"/>
                                        </p:tgtEl>
                                        <p:attrNameLst>
                                          <p:attrName>ppt_x</p:attrName>
                                        </p:attrNameLst>
                                      </p:cBhvr>
                                      <p:tavLst>
                                        <p:tav tm="0">
                                          <p:val>
                                            <p:strVal val="#ppt_x"/>
                                          </p:val>
                                        </p:tav>
                                        <p:tav tm="100000">
                                          <p:val>
                                            <p:strVal val="#ppt_x"/>
                                          </p:val>
                                        </p:tav>
                                      </p:tavLst>
                                    </p:anim>
                                    <p:anim calcmode="lin" valueType="num">
                                      <p:cBhvr additive="base">
                                        <p:cTn id="174" dur="750" fill="hold"/>
                                        <p:tgtEl>
                                          <p:spTgt spid="36"/>
                                        </p:tgtEl>
                                        <p:attrNameLst>
                                          <p:attrName>ppt_y</p:attrName>
                                        </p:attrNameLst>
                                      </p:cBhvr>
                                      <p:tavLst>
                                        <p:tav tm="0">
                                          <p:val>
                                            <p:strVal val="1+#ppt_h/2"/>
                                          </p:val>
                                        </p:tav>
                                        <p:tav tm="100000">
                                          <p:val>
                                            <p:strVal val="#ppt_y"/>
                                          </p:val>
                                        </p:tav>
                                      </p:tavLst>
                                    </p:anim>
                                  </p:childTnLst>
                                </p:cTn>
                              </p:par>
                              <p:par>
                                <p:cTn id="175" presetID="2" presetClass="entr" presetSubtype="4" decel="100000" fill="hold" grpId="0" nodeType="withEffect">
                                  <p:stCondLst>
                                    <p:cond delay="0"/>
                                  </p:stCondLst>
                                  <p:childTnLst>
                                    <p:set>
                                      <p:cBhvr>
                                        <p:cTn id="176" dur="1" fill="hold">
                                          <p:stCondLst>
                                            <p:cond delay="0"/>
                                          </p:stCondLst>
                                        </p:cTn>
                                        <p:tgtEl>
                                          <p:spTgt spid="50"/>
                                        </p:tgtEl>
                                        <p:attrNameLst>
                                          <p:attrName>style.visibility</p:attrName>
                                        </p:attrNameLst>
                                      </p:cBhvr>
                                      <p:to>
                                        <p:strVal val="visible"/>
                                      </p:to>
                                    </p:set>
                                    <p:anim calcmode="lin" valueType="num">
                                      <p:cBhvr additive="base">
                                        <p:cTn id="177" dur="750" fill="hold"/>
                                        <p:tgtEl>
                                          <p:spTgt spid="50"/>
                                        </p:tgtEl>
                                        <p:attrNameLst>
                                          <p:attrName>ppt_x</p:attrName>
                                        </p:attrNameLst>
                                      </p:cBhvr>
                                      <p:tavLst>
                                        <p:tav tm="0">
                                          <p:val>
                                            <p:strVal val="#ppt_x"/>
                                          </p:val>
                                        </p:tav>
                                        <p:tav tm="100000">
                                          <p:val>
                                            <p:strVal val="#ppt_x"/>
                                          </p:val>
                                        </p:tav>
                                      </p:tavLst>
                                    </p:anim>
                                    <p:anim calcmode="lin" valueType="num">
                                      <p:cBhvr additive="base">
                                        <p:cTn id="178"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7" grpId="2" animBg="1"/>
      <p:bldP spid="37" grpId="3" animBg="1"/>
      <p:bldP spid="37" grpId="4" animBg="1"/>
      <p:bldP spid="37" grpId="5" animBg="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1"/>
      <p:bldP spid="49" grpId="0"/>
      <p:bldP spid="49" grpId="1"/>
      <p:bldP spid="54" grpId="0" animBg="1"/>
      <p:bldP spid="55" grpId="0" animBg="1"/>
      <p:bldP spid="56" grpId="0" animBg="1"/>
      <p:bldP spid="57" grpId="0" animBg="1"/>
      <p:bldP spid="58" grpId="0" animBg="1"/>
      <p:bldP spid="59" grpId="0" animBg="1"/>
      <p:bldP spid="28" grpId="0"/>
      <p:bldP spid="29" grpId="0" animBg="1"/>
      <p:bldP spid="30" grpId="0"/>
      <p:bldP spid="31" grpId="0"/>
      <p:bldP spid="32" grpId="0"/>
      <p:bldP spid="33" grpId="0"/>
      <p:bldP spid="34" grpId="0"/>
      <p:bldP spid="35" grpId="0"/>
      <p:bldP spid="36" grpId="0"/>
      <p:bldP spid="50"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33"/>
          <p:cNvSpPr txBox="1">
            <a:spLocks/>
          </p:cNvSpPr>
          <p:nvPr/>
        </p:nvSpPr>
        <p:spPr>
          <a:xfrm>
            <a:off x="1391522" y="498960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48" name="Freeform 47"/>
          <p:cNvSpPr/>
          <p:nvPr/>
        </p:nvSpPr>
        <p:spPr>
          <a:xfrm>
            <a:off x="3069411" y="4123799"/>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49" name="Freeform 48"/>
          <p:cNvSpPr/>
          <p:nvPr/>
        </p:nvSpPr>
        <p:spPr>
          <a:xfrm flipV="1">
            <a:off x="1105359" y="3001209"/>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0" name="Freeform 49"/>
          <p:cNvSpPr/>
          <p:nvPr/>
        </p:nvSpPr>
        <p:spPr>
          <a:xfrm>
            <a:off x="7001059" y="4123799"/>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1" name="Freeform 50"/>
          <p:cNvSpPr/>
          <p:nvPr/>
        </p:nvSpPr>
        <p:spPr>
          <a:xfrm flipV="1">
            <a:off x="5035235" y="3001209"/>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2" name="Freeform 51"/>
          <p:cNvSpPr/>
          <p:nvPr/>
        </p:nvSpPr>
        <p:spPr>
          <a:xfrm flipV="1">
            <a:off x="8966884" y="3001209"/>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6" name="Oval 55"/>
          <p:cNvSpPr>
            <a:spLocks noChangeAspect="1"/>
          </p:cNvSpPr>
          <p:nvPr/>
        </p:nvSpPr>
        <p:spPr>
          <a:xfrm>
            <a:off x="1645488" y="3534901"/>
            <a:ext cx="1164688" cy="11649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v</a:t>
            </a:r>
            <a:endParaRPr lang="en-US" sz="6400" dirty="0">
              <a:solidFill>
                <a:schemeClr val="bg1"/>
              </a:solidFill>
              <a:latin typeface="Sosa" pitchFamily="2" charset="0"/>
              <a:cs typeface="Raleway"/>
            </a:endParaRPr>
          </a:p>
        </p:txBody>
      </p:sp>
      <p:sp>
        <p:nvSpPr>
          <p:cNvPr id="57" name="Oval 56"/>
          <p:cNvSpPr>
            <a:spLocks noChangeAspect="1"/>
          </p:cNvSpPr>
          <p:nvPr/>
        </p:nvSpPr>
        <p:spPr>
          <a:xfrm>
            <a:off x="3613548" y="3534901"/>
            <a:ext cx="1164688" cy="1164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x</a:t>
            </a:r>
          </a:p>
        </p:txBody>
      </p:sp>
      <p:sp>
        <p:nvSpPr>
          <p:cNvPr id="58" name="Oval 57"/>
          <p:cNvSpPr>
            <a:spLocks noChangeAspect="1"/>
          </p:cNvSpPr>
          <p:nvPr/>
        </p:nvSpPr>
        <p:spPr>
          <a:xfrm>
            <a:off x="5579372" y="3534901"/>
            <a:ext cx="1164688" cy="1164991"/>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N</a:t>
            </a:r>
            <a:endParaRPr lang="en-US" sz="6400" dirty="0">
              <a:solidFill>
                <a:schemeClr val="bg1"/>
              </a:solidFill>
              <a:latin typeface="Sosa" pitchFamily="2" charset="0"/>
              <a:cs typeface="Raleway"/>
            </a:endParaRPr>
          </a:p>
        </p:txBody>
      </p:sp>
      <p:sp>
        <p:nvSpPr>
          <p:cNvPr id="59" name="Oval 58"/>
          <p:cNvSpPr>
            <a:spLocks noChangeAspect="1"/>
          </p:cNvSpPr>
          <p:nvPr/>
        </p:nvSpPr>
        <p:spPr>
          <a:xfrm>
            <a:off x="7545197" y="3534901"/>
            <a:ext cx="1164688" cy="1164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r</a:t>
            </a:r>
          </a:p>
        </p:txBody>
      </p:sp>
      <p:sp>
        <p:nvSpPr>
          <p:cNvPr id="60" name="Oval 59"/>
          <p:cNvSpPr>
            <a:spLocks noChangeAspect="1"/>
          </p:cNvSpPr>
          <p:nvPr/>
        </p:nvSpPr>
        <p:spPr>
          <a:xfrm>
            <a:off x="9511021" y="3534901"/>
            <a:ext cx="1164688" cy="116499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t</a:t>
            </a:r>
          </a:p>
        </p:txBody>
      </p:sp>
      <p:sp>
        <p:nvSpPr>
          <p:cNvPr id="63" name="Text Placeholder 33"/>
          <p:cNvSpPr txBox="1">
            <a:spLocks/>
          </p:cNvSpPr>
          <p:nvPr/>
        </p:nvSpPr>
        <p:spPr>
          <a:xfrm>
            <a:off x="3362613" y="2959170"/>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6" name="Text Placeholder 33"/>
          <p:cNvSpPr txBox="1">
            <a:spLocks/>
          </p:cNvSpPr>
          <p:nvPr/>
        </p:nvSpPr>
        <p:spPr>
          <a:xfrm>
            <a:off x="7311410" y="2974937"/>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9" name="Text Placeholder 33"/>
          <p:cNvSpPr txBox="1">
            <a:spLocks/>
          </p:cNvSpPr>
          <p:nvPr/>
        </p:nvSpPr>
        <p:spPr>
          <a:xfrm>
            <a:off x="5326517" y="498960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72" name="Text Placeholder 33"/>
          <p:cNvSpPr txBox="1">
            <a:spLocks/>
          </p:cNvSpPr>
          <p:nvPr/>
        </p:nvSpPr>
        <p:spPr>
          <a:xfrm>
            <a:off x="9290373" y="4977340"/>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18"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Email Marketing</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750"/>
                                        <p:tgtEl>
                                          <p:spTgt spid="4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750"/>
                                        <p:tgtEl>
                                          <p:spTgt spid="55"/>
                                        </p:tgtEl>
                                      </p:cBhvr>
                                    </p:animEffect>
                                    <p:anim calcmode="lin" valueType="num">
                                      <p:cBhvr>
                                        <p:cTn id="27" dur="750" fill="hold"/>
                                        <p:tgtEl>
                                          <p:spTgt spid="55"/>
                                        </p:tgtEl>
                                        <p:attrNameLst>
                                          <p:attrName>ppt_x</p:attrName>
                                        </p:attrNameLst>
                                      </p:cBhvr>
                                      <p:tavLst>
                                        <p:tav tm="0">
                                          <p:val>
                                            <p:strVal val="#ppt_x"/>
                                          </p:val>
                                        </p:tav>
                                        <p:tav tm="100000">
                                          <p:val>
                                            <p:strVal val="#ppt_x"/>
                                          </p:val>
                                        </p:tav>
                                      </p:tavLst>
                                    </p:anim>
                                    <p:anim calcmode="lin" valueType="num">
                                      <p:cBhvr>
                                        <p:cTn id="28" dur="750" fill="hold"/>
                                        <p:tgtEl>
                                          <p:spTgt spid="5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750"/>
                                        <p:tgtEl>
                                          <p:spTgt spid="4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750"/>
                                        <p:tgtEl>
                                          <p:spTgt spid="63"/>
                                        </p:tgtEl>
                                      </p:cBhvr>
                                    </p:animEffect>
                                    <p:anim calcmode="lin" valueType="num">
                                      <p:cBhvr>
                                        <p:cTn id="41" dur="750" fill="hold"/>
                                        <p:tgtEl>
                                          <p:spTgt spid="63"/>
                                        </p:tgtEl>
                                        <p:attrNameLst>
                                          <p:attrName>ppt_x</p:attrName>
                                        </p:attrNameLst>
                                      </p:cBhvr>
                                      <p:tavLst>
                                        <p:tav tm="0">
                                          <p:val>
                                            <p:strVal val="#ppt_x"/>
                                          </p:val>
                                        </p:tav>
                                        <p:tav tm="100000">
                                          <p:val>
                                            <p:strVal val="#ppt_x"/>
                                          </p:val>
                                        </p:tav>
                                      </p:tavLst>
                                    </p:anim>
                                    <p:anim calcmode="lin" valueType="num">
                                      <p:cBhvr>
                                        <p:cTn id="42" dur="750" fill="hold"/>
                                        <p:tgtEl>
                                          <p:spTgt spid="6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750"/>
                                        <p:tgtEl>
                                          <p:spTgt spid="51"/>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750"/>
                                        <p:tgtEl>
                                          <p:spTgt spid="69"/>
                                        </p:tgtEl>
                                      </p:cBhvr>
                                    </p:animEffect>
                                    <p:anim calcmode="lin" valueType="num">
                                      <p:cBhvr>
                                        <p:cTn id="55" dur="750" fill="hold"/>
                                        <p:tgtEl>
                                          <p:spTgt spid="69"/>
                                        </p:tgtEl>
                                        <p:attrNameLst>
                                          <p:attrName>ppt_x</p:attrName>
                                        </p:attrNameLst>
                                      </p:cBhvr>
                                      <p:tavLst>
                                        <p:tav tm="0">
                                          <p:val>
                                            <p:strVal val="#ppt_x"/>
                                          </p:val>
                                        </p:tav>
                                        <p:tav tm="100000">
                                          <p:val>
                                            <p:strVal val="#ppt_x"/>
                                          </p:val>
                                        </p:tav>
                                      </p:tavLst>
                                    </p:anim>
                                    <p:anim calcmode="lin" valueType="num">
                                      <p:cBhvr>
                                        <p:cTn id="56" dur="750" fill="hold"/>
                                        <p:tgtEl>
                                          <p:spTgt spid="69"/>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750"/>
                                        <p:tgtEl>
                                          <p:spTgt spid="50"/>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750"/>
                                        <p:tgtEl>
                                          <p:spTgt spid="66"/>
                                        </p:tgtEl>
                                      </p:cBhvr>
                                    </p:animEffect>
                                    <p:anim calcmode="lin" valueType="num">
                                      <p:cBhvr>
                                        <p:cTn id="69" dur="750" fill="hold"/>
                                        <p:tgtEl>
                                          <p:spTgt spid="66"/>
                                        </p:tgtEl>
                                        <p:attrNameLst>
                                          <p:attrName>ppt_x</p:attrName>
                                        </p:attrNameLst>
                                      </p:cBhvr>
                                      <p:tavLst>
                                        <p:tav tm="0">
                                          <p:val>
                                            <p:strVal val="#ppt_x"/>
                                          </p:val>
                                        </p:tav>
                                        <p:tav tm="100000">
                                          <p:val>
                                            <p:strVal val="#ppt_x"/>
                                          </p:val>
                                        </p:tav>
                                      </p:tavLst>
                                    </p:anim>
                                    <p:anim calcmode="lin" valueType="num">
                                      <p:cBhvr>
                                        <p:cTn id="70" dur="750" fill="hold"/>
                                        <p:tgtEl>
                                          <p:spTgt spid="66"/>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left)">
                                      <p:cBhvr>
                                        <p:cTn id="74" dur="750"/>
                                        <p:tgtEl>
                                          <p:spTgt spid="52"/>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fade">
                                      <p:cBhvr>
                                        <p:cTn id="82" dur="750"/>
                                        <p:tgtEl>
                                          <p:spTgt spid="72"/>
                                        </p:tgtEl>
                                      </p:cBhvr>
                                    </p:animEffect>
                                    <p:anim calcmode="lin" valueType="num">
                                      <p:cBhvr>
                                        <p:cTn id="83" dur="750" fill="hold"/>
                                        <p:tgtEl>
                                          <p:spTgt spid="72"/>
                                        </p:tgtEl>
                                        <p:attrNameLst>
                                          <p:attrName>ppt_x</p:attrName>
                                        </p:attrNameLst>
                                      </p:cBhvr>
                                      <p:tavLst>
                                        <p:tav tm="0">
                                          <p:val>
                                            <p:strVal val="#ppt_x"/>
                                          </p:val>
                                        </p:tav>
                                        <p:tav tm="100000">
                                          <p:val>
                                            <p:strVal val="#ppt_x"/>
                                          </p:val>
                                        </p:tav>
                                      </p:tavLst>
                                    </p:anim>
                                    <p:anim calcmode="lin" valueType="num">
                                      <p:cBhvr>
                                        <p:cTn id="84" dur="7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8" grpId="0" animBg="1"/>
      <p:bldP spid="49" grpId="0" animBg="1"/>
      <p:bldP spid="50" grpId="0" animBg="1"/>
      <p:bldP spid="51" grpId="0" animBg="1"/>
      <p:bldP spid="52" grpId="0" animBg="1"/>
      <p:bldP spid="56" grpId="0" animBg="1"/>
      <p:bldP spid="57" grpId="0" animBg="1"/>
      <p:bldP spid="58" grpId="0" animBg="1"/>
      <p:bldP spid="59" grpId="0" animBg="1"/>
      <p:bldP spid="60" grpId="0" animBg="1"/>
      <p:bldP spid="63" grpId="0"/>
      <p:bldP spid="66" grpId="0"/>
      <p:bldP spid="69" grpId="0"/>
      <p:bldP spid="72" grpId="0"/>
      <p:bldP spid="18" grpId="0"/>
      <p:bldP spid="1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484442" y="756907"/>
            <a:ext cx="5188421" cy="5127017"/>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 name="Block Arc 1"/>
            <p:cNvSpPr/>
            <p:nvPr/>
          </p:nvSpPr>
          <p:spPr>
            <a:xfrm>
              <a:off x="3520837" y="1260143"/>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6200000" flipH="1">
              <a:off x="3443502" y="124421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4" name="Block Arc 3"/>
            <p:cNvSpPr/>
            <p:nvPr/>
          </p:nvSpPr>
          <p:spPr>
            <a:xfrm rot="16200000">
              <a:off x="3443502" y="126014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5" name="Block Arc 4"/>
            <p:cNvSpPr/>
            <p:nvPr/>
          </p:nvSpPr>
          <p:spPr>
            <a:xfrm rot="5400000">
              <a:off x="3520837" y="1244213"/>
              <a:ext cx="5111086" cy="5111086"/>
            </a:xfrm>
            <a:prstGeom prst="blockArc">
              <a:avLst>
                <a:gd name="adj1" fmla="val 16216317"/>
                <a:gd name="adj2" fmla="val 108076"/>
                <a:gd name="adj3" fmla="val 11758"/>
              </a:avLst>
            </a:prstGeom>
            <a:ln w="57150">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7506270" y="2310487"/>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08228" y="2337783"/>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367287" y="4453186"/>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506270" y="4480482"/>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11"/>
          <p:cNvCxnSpPr/>
          <p:nvPr/>
        </p:nvCxnSpPr>
        <p:spPr>
          <a:xfrm flipV="1">
            <a:off x="7670043" y="1327847"/>
            <a:ext cx="2224584" cy="1050878"/>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4" name="Elbow Connector 13"/>
          <p:cNvCxnSpPr/>
          <p:nvPr/>
        </p:nvCxnSpPr>
        <p:spPr>
          <a:xfrm>
            <a:off x="7670043" y="4562369"/>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6" name="Elbow Connector 15"/>
          <p:cNvCxnSpPr/>
          <p:nvPr/>
        </p:nvCxnSpPr>
        <p:spPr>
          <a:xfrm>
            <a:off x="2074462" y="1396087"/>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2" name="Text Placeholder 33"/>
          <p:cNvSpPr txBox="1">
            <a:spLocks/>
          </p:cNvSpPr>
          <p:nvPr/>
        </p:nvSpPr>
        <p:spPr>
          <a:xfrm>
            <a:off x="870698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3" name="Text Placeholder 33"/>
          <p:cNvSpPr txBox="1">
            <a:spLocks/>
          </p:cNvSpPr>
          <p:nvPr/>
        </p:nvSpPr>
        <p:spPr>
          <a:xfrm>
            <a:off x="165061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cxnSp>
        <p:nvCxnSpPr>
          <p:cNvPr id="24" name="Elbow Connector 23"/>
          <p:cNvCxnSpPr/>
          <p:nvPr/>
        </p:nvCxnSpPr>
        <p:spPr>
          <a:xfrm flipV="1">
            <a:off x="2040345" y="4535073"/>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5" name="Text Placeholder 33"/>
          <p:cNvSpPr txBox="1">
            <a:spLocks/>
          </p:cNvSpPr>
          <p:nvPr/>
        </p:nvSpPr>
        <p:spPr>
          <a:xfrm>
            <a:off x="8706982" y="1004593"/>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6" name="Text Placeholder 33"/>
          <p:cNvSpPr txBox="1">
            <a:spLocks/>
          </p:cNvSpPr>
          <p:nvPr/>
        </p:nvSpPr>
        <p:spPr>
          <a:xfrm>
            <a:off x="1650612" y="1031889"/>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7" name="Rectangle 26"/>
          <p:cNvSpPr/>
          <p:nvPr/>
        </p:nvSpPr>
        <p:spPr>
          <a:xfrm>
            <a:off x="326908" y="2981341"/>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939442" y="2981340"/>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upRight)">
                                      <p:cBhvr>
                                        <p:cTn id="11" dur="500"/>
                                        <p:tgtEl>
                                          <p:spTgt spid="7"/>
                                        </p:tgtEl>
                                      </p:cBhvr>
                                    </p:animEffect>
                                  </p:childTnLst>
                                </p:cTn>
                              </p:par>
                              <p:par>
                                <p:cTn id="12" presetID="18" presetClass="entr" presetSubtype="3"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trips(upRight)">
                                      <p:cBhvr>
                                        <p:cTn id="14" dur="500"/>
                                        <p:tgtEl>
                                          <p:spTgt spid="12"/>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trips(upRight)">
                                      <p:cBhvr>
                                        <p:cTn id="17" dur="500"/>
                                        <p:tgtEl>
                                          <p:spTgt spid="25"/>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trips(downRight)">
                                      <p:cBhvr>
                                        <p:cTn id="21" dur="500"/>
                                        <p:tgtEl>
                                          <p:spTgt spid="10"/>
                                        </p:tgtEl>
                                      </p:cBhvr>
                                    </p:animEffect>
                                  </p:childTnLst>
                                </p:cTn>
                              </p:par>
                              <p:par>
                                <p:cTn id="22" presetID="18" presetClass="entr" presetSubtype="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trips(downRight)">
                                      <p:cBhvr>
                                        <p:cTn id="24" dur="500"/>
                                        <p:tgtEl>
                                          <p:spTgt spid="14"/>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trips(downRight)">
                                      <p:cBhvr>
                                        <p:cTn id="27" dur="500"/>
                                        <p:tgtEl>
                                          <p:spTgt spid="22"/>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5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trips(downLeft)">
                                      <p:cBhvr>
                                        <p:cTn id="37" dur="500"/>
                                        <p:tgtEl>
                                          <p:spTgt spid="23"/>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18" presetClass="entr" presetSubtype="9"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strips(upLeft)">
                                      <p:cBhvr>
                                        <p:cTn id="44" dur="500"/>
                                        <p:tgtEl>
                                          <p:spTgt spid="16"/>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trips(upLeft)">
                                      <p:cBhvr>
                                        <p:cTn id="47" dur="500"/>
                                        <p:tgtEl>
                                          <p:spTgt spid="26"/>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anim calcmode="lin" valueType="num">
                                      <p:cBhvr>
                                        <p:cTn id="52" dur="750" fill="hold"/>
                                        <p:tgtEl>
                                          <p:spTgt spid="27"/>
                                        </p:tgtEl>
                                        <p:attrNameLst>
                                          <p:attrName>ppt_x</p:attrName>
                                        </p:attrNameLst>
                                      </p:cBhvr>
                                      <p:tavLst>
                                        <p:tav tm="0">
                                          <p:val>
                                            <p:strVal val="#ppt_x"/>
                                          </p:val>
                                        </p:tav>
                                        <p:tav tm="100000">
                                          <p:val>
                                            <p:strVal val="#ppt_x"/>
                                          </p:val>
                                        </p:tav>
                                      </p:tavLst>
                                    </p:anim>
                                    <p:anim calcmode="lin" valueType="num">
                                      <p:cBhvr>
                                        <p:cTn id="53" dur="75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5" grpId="0"/>
      <p:bldP spid="26" grpId="0"/>
      <p:bldP spid="27" grpId="0"/>
      <p:bldP spid="2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2814" y="967618"/>
            <a:ext cx="4637316" cy="4649189"/>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 name="Block Arc 1"/>
            <p:cNvSpPr/>
            <p:nvPr/>
          </p:nvSpPr>
          <p:spPr>
            <a:xfrm>
              <a:off x="2778826" y="1389414"/>
              <a:ext cx="4625439" cy="4625439"/>
            </a:xfrm>
            <a:prstGeom prst="blockArc">
              <a:avLst>
                <a:gd name="adj1" fmla="val 13798867"/>
                <a:gd name="adj2" fmla="val 23327"/>
                <a:gd name="adj3" fmla="val 12162"/>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3606613">
              <a:off x="2766949" y="1413164"/>
              <a:ext cx="4625439" cy="4625439"/>
            </a:xfrm>
            <a:prstGeom prst="blockArc">
              <a:avLst>
                <a:gd name="adj1" fmla="val 13834055"/>
                <a:gd name="adj2" fmla="val 42525"/>
                <a:gd name="adj3" fmla="val 11905"/>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4" name="Block Arc 3"/>
            <p:cNvSpPr/>
            <p:nvPr/>
          </p:nvSpPr>
          <p:spPr>
            <a:xfrm rot="6708755">
              <a:off x="2766950" y="1413163"/>
              <a:ext cx="4625439" cy="4625439"/>
            </a:xfrm>
            <a:prstGeom prst="blockArc">
              <a:avLst>
                <a:gd name="adj1" fmla="val 15082441"/>
                <a:gd name="adj2" fmla="val 20545189"/>
                <a:gd name="adj3" fmla="val 11739"/>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5783058" y="2699889"/>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00797" y="36112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41576" y="38298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603360" y="1919792"/>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42,000</a:t>
            </a:r>
            <a:endParaRPr lang="en-MY" sz="3600" b="1" spc="-150" dirty="0">
              <a:latin typeface="Source Sans Pro Black" panose="020B0803030403020204" pitchFamily="34" charset="0"/>
            </a:endParaRPr>
          </a:p>
        </p:txBody>
      </p:sp>
      <p:sp>
        <p:nvSpPr>
          <p:cNvPr id="11" name="TextBox 10"/>
          <p:cNvSpPr txBox="1"/>
          <p:nvPr/>
        </p:nvSpPr>
        <p:spPr>
          <a:xfrm>
            <a:off x="8593835" y="2417405"/>
            <a:ext cx="1106393" cy="338554"/>
          </a:xfrm>
          <a:prstGeom prst="rect">
            <a:avLst/>
          </a:prstGeom>
          <a:noFill/>
        </p:spPr>
        <p:txBody>
          <a:bodyPr wrap="none" rtlCol="0">
            <a:spAutoFit/>
          </a:bodyPr>
          <a:lstStyle/>
          <a:p>
            <a:r>
              <a:rPr lang="en-MY" sz="1600" dirty="0">
                <a:latin typeface="Source Sans Pro Light" panose="020B0403030403020204" pitchFamily="34" charset="0"/>
              </a:rPr>
              <a:t>Collections</a:t>
            </a:r>
          </a:p>
        </p:txBody>
      </p:sp>
      <p:sp>
        <p:nvSpPr>
          <p:cNvPr id="12" name="TextBox 11"/>
          <p:cNvSpPr txBox="1"/>
          <p:nvPr/>
        </p:nvSpPr>
        <p:spPr>
          <a:xfrm>
            <a:off x="8612884"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18,000</a:t>
            </a:r>
            <a:endParaRPr lang="en-MY" sz="3600" b="1" spc="-150" dirty="0">
              <a:latin typeface="Source Sans Pro Black" panose="020B0803030403020204" pitchFamily="34" charset="0"/>
            </a:endParaRPr>
          </a:p>
        </p:txBody>
      </p:sp>
      <p:sp>
        <p:nvSpPr>
          <p:cNvPr id="13" name="TextBox 12"/>
          <p:cNvSpPr txBox="1"/>
          <p:nvPr/>
        </p:nvSpPr>
        <p:spPr>
          <a:xfrm>
            <a:off x="8612885"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14" name="Straight Connector 13"/>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612885"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7" name="Rectangle 16"/>
          <p:cNvSpPr/>
          <p:nvPr/>
        </p:nvSpPr>
        <p:spPr>
          <a:xfrm>
            <a:off x="8593835" y="2651959"/>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8" name="TextBox 17"/>
          <p:cNvSpPr txBox="1"/>
          <p:nvPr/>
        </p:nvSpPr>
        <p:spPr>
          <a:xfrm>
            <a:off x="938381"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40,000</a:t>
            </a:r>
            <a:endParaRPr lang="en-MY" sz="3600" b="1" spc="-150" dirty="0">
              <a:latin typeface="Source Sans Pro Black" panose="020B0803030403020204" pitchFamily="34" charset="0"/>
            </a:endParaRPr>
          </a:p>
        </p:txBody>
      </p:sp>
      <p:sp>
        <p:nvSpPr>
          <p:cNvPr id="19" name="TextBox 18"/>
          <p:cNvSpPr txBox="1"/>
          <p:nvPr/>
        </p:nvSpPr>
        <p:spPr>
          <a:xfrm>
            <a:off x="940791"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20" name="Straight Connector 19"/>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38383"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Text Box 10"/>
          <p:cNvSpPr txBox="1">
            <a:spLocks noChangeArrowheads="1"/>
          </p:cNvSpPr>
          <p:nvPr/>
        </p:nvSpPr>
        <p:spPr bwMode="auto">
          <a:xfrm>
            <a:off x="625457" y="905113"/>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Right)">
                                      <p:cBhvr>
                                        <p:cTn id="23" dur="500"/>
                                        <p:tgtEl>
                                          <p:spTgt spid="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1+#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1+#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750" fill="hold"/>
                                        <p:tgtEl>
                                          <p:spTgt spid="17"/>
                                        </p:tgtEl>
                                        <p:attrNameLst>
                                          <p:attrName>ppt_x</p:attrName>
                                        </p:attrNameLst>
                                      </p:cBhvr>
                                      <p:tavLst>
                                        <p:tav tm="0">
                                          <p:val>
                                            <p:strVal val="1+#ppt_w/2"/>
                                          </p:val>
                                        </p:tav>
                                        <p:tav tm="100000">
                                          <p:val>
                                            <p:strVal val="#ppt_x"/>
                                          </p:val>
                                        </p:tav>
                                      </p:tavLst>
                                    </p:anim>
                                    <p:anim calcmode="lin" valueType="num">
                                      <p:cBhvr additive="base">
                                        <p:cTn id="40" dur="75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750" fill="hold"/>
                                        <p:tgtEl>
                                          <p:spTgt spid="12"/>
                                        </p:tgtEl>
                                        <p:attrNameLst>
                                          <p:attrName>ppt_x</p:attrName>
                                        </p:attrNameLst>
                                      </p:cBhvr>
                                      <p:tavLst>
                                        <p:tav tm="0">
                                          <p:val>
                                            <p:strVal val="1+#ppt_w/2"/>
                                          </p:val>
                                        </p:tav>
                                        <p:tav tm="100000">
                                          <p:val>
                                            <p:strVal val="#ppt_x"/>
                                          </p:val>
                                        </p:tav>
                                      </p:tavLst>
                                    </p:anim>
                                    <p:anim calcmode="lin" valueType="num">
                                      <p:cBhvr additive="base">
                                        <p:cTn id="49" dur="750" fill="hold"/>
                                        <p:tgtEl>
                                          <p:spTgt spid="1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750" fill="hold"/>
                                        <p:tgtEl>
                                          <p:spTgt spid="16"/>
                                        </p:tgtEl>
                                        <p:attrNameLst>
                                          <p:attrName>ppt_x</p:attrName>
                                        </p:attrNameLst>
                                      </p:cBhvr>
                                      <p:tavLst>
                                        <p:tav tm="0">
                                          <p:val>
                                            <p:strVal val="1+#ppt_w/2"/>
                                          </p:val>
                                        </p:tav>
                                        <p:tav tm="100000">
                                          <p:val>
                                            <p:strVal val="#ppt_x"/>
                                          </p:val>
                                        </p:tav>
                                      </p:tavLst>
                                    </p:anim>
                                    <p:anim calcmode="lin" valueType="num">
                                      <p:cBhvr additive="base">
                                        <p:cTn id="57" dur="75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750" fill="hold"/>
                                        <p:tgtEl>
                                          <p:spTgt spid="18"/>
                                        </p:tgtEl>
                                        <p:attrNameLst>
                                          <p:attrName>ppt_x</p:attrName>
                                        </p:attrNameLst>
                                      </p:cBhvr>
                                      <p:tavLst>
                                        <p:tav tm="0">
                                          <p:val>
                                            <p:strVal val="0-#ppt_w/2"/>
                                          </p:val>
                                        </p:tav>
                                        <p:tav tm="100000">
                                          <p:val>
                                            <p:strVal val="#ppt_x"/>
                                          </p:val>
                                        </p:tav>
                                      </p:tavLst>
                                    </p:anim>
                                    <p:anim calcmode="lin" valueType="num">
                                      <p:cBhvr additive="base">
                                        <p:cTn id="66" dur="75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750" fill="hold"/>
                                        <p:tgtEl>
                                          <p:spTgt spid="19"/>
                                        </p:tgtEl>
                                        <p:attrNameLst>
                                          <p:attrName>ppt_x</p:attrName>
                                        </p:attrNameLst>
                                      </p:cBhvr>
                                      <p:tavLst>
                                        <p:tav tm="0">
                                          <p:val>
                                            <p:strVal val="0-#ppt_w/2"/>
                                          </p:val>
                                        </p:tav>
                                        <p:tav tm="100000">
                                          <p:val>
                                            <p:strVal val="#ppt_x"/>
                                          </p:val>
                                        </p:tav>
                                      </p:tavLst>
                                    </p:anim>
                                    <p:anim calcmode="lin" valueType="num">
                                      <p:cBhvr additive="base">
                                        <p:cTn id="70" dur="750" fill="hold"/>
                                        <p:tgtEl>
                                          <p:spTgt spid="1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750" fill="hold"/>
                                        <p:tgtEl>
                                          <p:spTgt spid="21"/>
                                        </p:tgtEl>
                                        <p:attrNameLst>
                                          <p:attrName>ppt_x</p:attrName>
                                        </p:attrNameLst>
                                      </p:cBhvr>
                                      <p:tavLst>
                                        <p:tav tm="0">
                                          <p:val>
                                            <p:strVal val="0-#ppt_w/2"/>
                                          </p:val>
                                        </p:tav>
                                        <p:tav tm="100000">
                                          <p:val>
                                            <p:strVal val="#ppt_x"/>
                                          </p:val>
                                        </p:tav>
                                      </p:tavLst>
                                    </p:anim>
                                    <p:anim calcmode="lin" valueType="num">
                                      <p:cBhvr additive="base">
                                        <p:cTn id="74" dur="75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6" grpId="0"/>
      <p:bldP spid="17" grpId="0"/>
      <p:bldP spid="18" grpId="0"/>
      <p:bldP spid="19" grpId="0"/>
      <p:bldP spid="21" grpId="0"/>
      <p:bldP spid="2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823992" y="2328003"/>
            <a:ext cx="3180522" cy="2472855"/>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001191" y="3512747"/>
            <a:ext cx="4820717" cy="2728570"/>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Isosceles Triangle 1"/>
          <p:cNvSpPr/>
          <p:nvPr/>
        </p:nvSpPr>
        <p:spPr>
          <a:xfrm>
            <a:off x="3173920" y="1285433"/>
            <a:ext cx="5663820" cy="4954137"/>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33"/>
          <p:cNvSpPr txBox="1">
            <a:spLocks/>
          </p:cNvSpPr>
          <p:nvPr/>
        </p:nvSpPr>
        <p:spPr>
          <a:xfrm>
            <a:off x="4534441" y="5469799"/>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Sample Text Goes Here</a:t>
            </a:r>
            <a:endParaRPr lang="en-AU" sz="1800" dirty="0">
              <a:solidFill>
                <a:srgbClr val="FFFF00"/>
              </a:solidFill>
              <a:latin typeface="Raleway"/>
              <a:cs typeface="Raleway"/>
            </a:endParaRPr>
          </a:p>
        </p:txBody>
      </p:sp>
      <p:sp>
        <p:nvSpPr>
          <p:cNvPr id="18" name="Text Placeholder 33"/>
          <p:cNvSpPr txBox="1">
            <a:spLocks/>
          </p:cNvSpPr>
          <p:nvPr/>
        </p:nvSpPr>
        <p:spPr>
          <a:xfrm>
            <a:off x="4534441" y="402101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Editable Text</a:t>
            </a:r>
            <a:endParaRPr lang="en-AU" sz="1800" dirty="0">
              <a:solidFill>
                <a:srgbClr val="FFFF00"/>
              </a:solidFill>
              <a:latin typeface="Raleway"/>
              <a:cs typeface="Raleway"/>
            </a:endParaRPr>
          </a:p>
        </p:txBody>
      </p:sp>
      <p:sp>
        <p:nvSpPr>
          <p:cNvPr id="19" name="Text Placeholder 33"/>
          <p:cNvSpPr txBox="1">
            <a:spLocks/>
          </p:cNvSpPr>
          <p:nvPr/>
        </p:nvSpPr>
        <p:spPr>
          <a:xfrm>
            <a:off x="4534441" y="257222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Cool</a:t>
            </a:r>
            <a:endParaRPr lang="en-AU" sz="1800" dirty="0">
              <a:solidFill>
                <a:srgbClr val="FFFF00"/>
              </a:solidFill>
              <a:latin typeface="Raleway"/>
              <a:cs typeface="Raleway"/>
            </a:endParaRPr>
          </a:p>
        </p:txBody>
      </p:sp>
      <p:sp>
        <p:nvSpPr>
          <p:cNvPr id="23" name="Rectangle 22"/>
          <p:cNvSpPr>
            <a:spLocks/>
          </p:cNvSpPr>
          <p:nvPr/>
        </p:nvSpPr>
        <p:spPr bwMode="auto">
          <a:xfrm>
            <a:off x="1436480" y="2767807"/>
            <a:ext cx="3631254"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850"/>
              </a:spcBef>
            </a:pPr>
            <a:r>
              <a:rPr lang="en-US" sz="1200" dirty="0">
                <a:solidFill>
                  <a:schemeClr val="tx1">
                    <a:lumMod val="95000"/>
                  </a:schemeClr>
                </a:solidFill>
                <a:latin typeface="Verdana" charset="0"/>
                <a:ea typeface="ＭＳ Ｐゴシック" charset="0"/>
                <a:cs typeface="Verdana" charset="0"/>
                <a:sym typeface="Verdana" charset="0"/>
              </a:rPr>
              <a:t>A SUBTITLE ABOUT THIS SECTION</a:t>
            </a:r>
          </a:p>
        </p:txBody>
      </p:sp>
      <p:sp>
        <p:nvSpPr>
          <p:cNvPr id="24" name="Rectangle 23"/>
          <p:cNvSpPr>
            <a:spLocks/>
          </p:cNvSpPr>
          <p:nvPr/>
        </p:nvSpPr>
        <p:spPr bwMode="auto">
          <a:xfrm>
            <a:off x="1429922" y="2231994"/>
            <a:ext cx="3682041"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dirty="0">
                <a:latin typeface="Lato Black" charset="0"/>
                <a:ea typeface="ＭＳ Ｐゴシック" charset="0"/>
                <a:cs typeface="Lato Black" charset="0"/>
                <a:sym typeface="Lato Black" charset="0"/>
              </a:rPr>
              <a:t>Social</a:t>
            </a:r>
            <a:r>
              <a:rPr lang="en-US" sz="2400" dirty="0">
                <a:latin typeface="Lato Light" charset="0"/>
                <a:ea typeface="ＭＳ Ｐゴシック" charset="0"/>
                <a:cs typeface="Lato Light" charset="0"/>
                <a:sym typeface="Lato Light" charset="0"/>
              </a:rPr>
              <a:t> Conversion</a:t>
            </a:r>
          </a:p>
        </p:txBody>
      </p:sp>
      <p:sp>
        <p:nvSpPr>
          <p:cNvPr id="25" name="Rectangle 24"/>
          <p:cNvSpPr>
            <a:spLocks/>
          </p:cNvSpPr>
          <p:nvPr/>
        </p:nvSpPr>
        <p:spPr bwMode="auto">
          <a:xfrm>
            <a:off x="1436480" y="3025128"/>
            <a:ext cx="3631254" cy="261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850"/>
              </a:spcBef>
            </a:pP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1100"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2"/>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5"/>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0"/>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7"/>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8"/>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19"/>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0-#ppt_w/2"/>
                                          </p:val>
                                        </p:tav>
                                        <p:tav tm="100000">
                                          <p:val>
                                            <p:strVal val="#ppt_x"/>
                                          </p:val>
                                        </p:tav>
                                      </p:tavLst>
                                    </p:anim>
                                    <p:anim calcmode="lin" valueType="num">
                                      <p:cBhvr additive="base">
                                        <p:cTn id="46" dur="10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0-#ppt_w/2"/>
                                          </p:val>
                                        </p:tav>
                                        <p:tav tm="100000">
                                          <p:val>
                                            <p:strVal val="#ppt_x"/>
                                          </p:val>
                                        </p:tav>
                                      </p:tavLst>
                                    </p:anim>
                                    <p:anim calcmode="lin" valueType="num">
                                      <p:cBhvr additive="base">
                                        <p:cTn id="50" dur="10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000" fill="hold"/>
                                        <p:tgtEl>
                                          <p:spTgt spid="25"/>
                                        </p:tgtEl>
                                        <p:attrNameLst>
                                          <p:attrName>ppt_x</p:attrName>
                                        </p:attrNameLst>
                                      </p:cBhvr>
                                      <p:tavLst>
                                        <p:tav tm="0">
                                          <p:val>
                                            <p:strVal val="0-#ppt_w/2"/>
                                          </p:val>
                                        </p:tav>
                                        <p:tav tm="100000">
                                          <p:val>
                                            <p:strVal val="#ppt_x"/>
                                          </p:val>
                                        </p:tav>
                                      </p:tavLst>
                                    </p:anim>
                                    <p:anim calcmode="lin" valueType="num">
                                      <p:cBhvr additive="base">
                                        <p:cTn id="5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0" grpId="0" animBg="1"/>
      <p:bldP spid="10" grpId="1" animBg="1"/>
      <p:bldP spid="2" grpId="0" animBg="1"/>
      <p:bldP spid="2" grpId="1" animBg="1"/>
      <p:bldP spid="17" grpId="0"/>
      <p:bldP spid="17" grpId="1"/>
      <p:bldP spid="18" grpId="0"/>
      <p:bldP spid="18" grpId="1"/>
      <p:bldP spid="19" grpId="0"/>
      <p:bldP spid="19" grpId="1"/>
      <p:bldP spid="23" grpId="0" autoUpdateAnimBg="0"/>
      <p:bldP spid="24" grpId="0" autoUpdateAnimBg="0"/>
      <p:bldP spid="25"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1692320" y="2577095"/>
            <a:ext cx="2210937" cy="3085494"/>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5" name="Flowchart: Process 4"/>
          <p:cNvSpPr/>
          <p:nvPr/>
        </p:nvSpPr>
        <p:spPr>
          <a:xfrm>
            <a:off x="6114194" y="2577099"/>
            <a:ext cx="2210937" cy="3085490"/>
          </a:xfrm>
          <a:prstGeom prst="flowChartProcess">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7" name="Pentagon 6"/>
          <p:cNvSpPr/>
          <p:nvPr/>
        </p:nvSpPr>
        <p:spPr>
          <a:xfrm rot="5400000">
            <a:off x="7638782" y="3263442"/>
            <a:ext cx="3583630" cy="2210937"/>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entagon 7"/>
          <p:cNvSpPr/>
          <p:nvPr/>
        </p:nvSpPr>
        <p:spPr>
          <a:xfrm rot="5400000">
            <a:off x="3216912" y="3263444"/>
            <a:ext cx="3583627" cy="2210937"/>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9" name="TextBox 8"/>
          <p:cNvSpPr txBox="1"/>
          <p:nvPr/>
        </p:nvSpPr>
        <p:spPr>
          <a:xfrm>
            <a:off x="2040337"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n</a:t>
            </a:r>
            <a:endParaRPr lang="en-US" sz="8800" dirty="0">
              <a:solidFill>
                <a:schemeClr val="bg1"/>
              </a:solidFill>
            </a:endParaRPr>
          </a:p>
        </p:txBody>
      </p:sp>
      <p:sp>
        <p:nvSpPr>
          <p:cNvPr id="10" name="TextBox 9"/>
          <p:cNvSpPr txBox="1"/>
          <p:nvPr/>
        </p:nvSpPr>
        <p:spPr>
          <a:xfrm>
            <a:off x="4251274"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endParaRPr lang="en-US" sz="8800" dirty="0">
              <a:solidFill>
                <a:schemeClr val="bg1"/>
              </a:solidFill>
            </a:endParaRPr>
          </a:p>
        </p:txBody>
      </p:sp>
      <p:sp>
        <p:nvSpPr>
          <p:cNvPr id="11" name="TextBox 10"/>
          <p:cNvSpPr txBox="1"/>
          <p:nvPr/>
        </p:nvSpPr>
        <p:spPr>
          <a:xfrm>
            <a:off x="6462211"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p>
        </p:txBody>
      </p:sp>
      <p:sp>
        <p:nvSpPr>
          <p:cNvPr id="12" name="TextBox 11"/>
          <p:cNvSpPr txBox="1"/>
          <p:nvPr/>
        </p:nvSpPr>
        <p:spPr>
          <a:xfrm>
            <a:off x="8673146"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y</a:t>
            </a:r>
            <a:endParaRPr lang="en-US" sz="8800" dirty="0">
              <a:solidFill>
                <a:schemeClr val="bg1"/>
              </a:solidFill>
            </a:endParaRPr>
          </a:p>
        </p:txBody>
      </p:sp>
      <p:sp>
        <p:nvSpPr>
          <p:cNvPr id="13" name="Rounded Rectangle 12"/>
          <p:cNvSpPr/>
          <p:nvPr/>
        </p:nvSpPr>
        <p:spPr>
          <a:xfrm>
            <a:off x="2129048" y="4918626"/>
            <a:ext cx="1337481" cy="36860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339985" y="4910750"/>
            <a:ext cx="1337481" cy="36860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550922" y="4910750"/>
            <a:ext cx="1337481" cy="36860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8761857" y="4910750"/>
            <a:ext cx="1337481" cy="3686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903860"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8" name="TextBox 17"/>
          <p:cNvSpPr txBox="1"/>
          <p:nvPr/>
        </p:nvSpPr>
        <p:spPr>
          <a:xfrm>
            <a:off x="4114796"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9" name="TextBox 18"/>
          <p:cNvSpPr txBox="1"/>
          <p:nvPr/>
        </p:nvSpPr>
        <p:spPr>
          <a:xfrm>
            <a:off x="6325733"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0" name="TextBox 19"/>
          <p:cNvSpPr txBox="1"/>
          <p:nvPr/>
        </p:nvSpPr>
        <p:spPr>
          <a:xfrm>
            <a:off x="8536668"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1" name="Rectangle 20"/>
          <p:cNvSpPr/>
          <p:nvPr/>
        </p:nvSpPr>
        <p:spPr>
          <a:xfrm>
            <a:off x="2262225"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2" name="Rectangle 21"/>
          <p:cNvSpPr/>
          <p:nvPr/>
        </p:nvSpPr>
        <p:spPr>
          <a:xfrm>
            <a:off x="4500411"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3" name="Rectangle 22"/>
          <p:cNvSpPr/>
          <p:nvPr/>
        </p:nvSpPr>
        <p:spPr>
          <a:xfrm>
            <a:off x="6711348"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4" name="Rectangle 23"/>
          <p:cNvSpPr/>
          <p:nvPr/>
        </p:nvSpPr>
        <p:spPr>
          <a:xfrm>
            <a:off x="8922284"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7"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28"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ppt_x"/>
                                          </p:val>
                                        </p:tav>
                                        <p:tav tm="100000">
                                          <p:val>
                                            <p:strVal val="#ppt_x"/>
                                          </p:val>
                                        </p:tav>
                                      </p:tavLst>
                                    </p:anim>
                                    <p:anim calcmode="lin" valueType="num">
                                      <p:cBhvr additive="base">
                                        <p:cTn id="94" dur="500" fill="hold"/>
                                        <p:tgtEl>
                                          <p:spTgt spid="2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ppt_x"/>
                                          </p:val>
                                        </p:tav>
                                        <p:tav tm="100000">
                                          <p:val>
                                            <p:strVal val="#ppt_x"/>
                                          </p:val>
                                        </p:tav>
                                      </p:tavLst>
                                    </p:anim>
                                    <p:anim calcmode="lin" valueType="num">
                                      <p:cBhvr additive="base">
                                        <p:cTn id="10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6" grpId="0" animBg="1"/>
      <p:bldP spid="27" grpId="0"/>
      <p:bldP spid="2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AutoShape 6"/>
          <p:cNvSpPr>
            <a:spLocks/>
          </p:cNvSpPr>
          <p:nvPr/>
        </p:nvSpPr>
        <p:spPr bwMode="auto">
          <a:xfrm flipH="1">
            <a:off x="7416456" y="4294188"/>
            <a:ext cx="1825943" cy="1824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19" name="AutoShape 7"/>
          <p:cNvSpPr>
            <a:spLocks/>
          </p:cNvSpPr>
          <p:nvPr/>
        </p:nvSpPr>
        <p:spPr bwMode="auto">
          <a:xfrm flipH="1">
            <a:off x="7467243" y="2224088"/>
            <a:ext cx="1695802" cy="1885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0" name="AutoShape 8"/>
          <p:cNvSpPr>
            <a:spLocks/>
          </p:cNvSpPr>
          <p:nvPr/>
        </p:nvSpPr>
        <p:spPr bwMode="auto">
          <a:xfrm flipH="1">
            <a:off x="5534171" y="4294188"/>
            <a:ext cx="1695802" cy="1888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1" name="AutoShape 9"/>
          <p:cNvSpPr>
            <a:spLocks/>
          </p:cNvSpPr>
          <p:nvPr/>
        </p:nvSpPr>
        <p:spPr bwMode="auto">
          <a:xfrm flipH="1">
            <a:off x="4266089" y="2279650"/>
            <a:ext cx="1882285" cy="1830388"/>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2" name="AutoShape 10"/>
          <p:cNvSpPr>
            <a:spLocks/>
          </p:cNvSpPr>
          <p:nvPr/>
        </p:nvSpPr>
        <p:spPr bwMode="auto">
          <a:xfrm flipH="1">
            <a:off x="2198909" y="2270919"/>
            <a:ext cx="1886252" cy="18391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3" name="AutoShape 11"/>
          <p:cNvSpPr>
            <a:spLocks/>
          </p:cNvSpPr>
          <p:nvPr/>
        </p:nvSpPr>
        <p:spPr bwMode="auto">
          <a:xfrm flipH="1">
            <a:off x="2018774" y="4294188"/>
            <a:ext cx="1837053"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4" name="AutoShape 12"/>
          <p:cNvSpPr>
            <a:spLocks/>
          </p:cNvSpPr>
          <p:nvPr/>
        </p:nvSpPr>
        <p:spPr bwMode="auto">
          <a:xfrm>
            <a:off x="3332882" y="4049713"/>
            <a:ext cx="169500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AutoShape 13"/>
          <p:cNvSpPr>
            <a:spLocks/>
          </p:cNvSpPr>
          <p:nvPr/>
        </p:nvSpPr>
        <p:spPr bwMode="auto">
          <a:xfrm>
            <a:off x="6354695" y="4087813"/>
            <a:ext cx="1739447"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AutoShape 14"/>
          <p:cNvSpPr>
            <a:spLocks/>
          </p:cNvSpPr>
          <p:nvPr/>
        </p:nvSpPr>
        <p:spPr bwMode="auto">
          <a:xfrm>
            <a:off x="4135947" y="5664200"/>
            <a:ext cx="634835"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7" name="AutoShape 15"/>
          <p:cNvSpPr>
            <a:spLocks/>
          </p:cNvSpPr>
          <p:nvPr/>
        </p:nvSpPr>
        <p:spPr bwMode="auto">
          <a:xfrm>
            <a:off x="6624499" y="2278063"/>
            <a:ext cx="634835" cy="52943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8" name="AutoShape 16"/>
          <p:cNvSpPr>
            <a:spLocks/>
          </p:cNvSpPr>
          <p:nvPr/>
        </p:nvSpPr>
        <p:spPr bwMode="auto">
          <a:xfrm>
            <a:off x="3001975"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dirty="0">
                <a:solidFill>
                  <a:srgbClr val="53585F"/>
                </a:solidFill>
                <a:cs typeface="League Gothic" charset="0"/>
              </a:rPr>
              <a:t>TITLE EXAMPLE HERE</a:t>
            </a:r>
            <a:endParaRPr lang="es-ES" dirty="0">
              <a:cs typeface="League Gothic" charset="0"/>
            </a:endParaRPr>
          </a:p>
        </p:txBody>
      </p:sp>
      <p:sp>
        <p:nvSpPr>
          <p:cNvPr id="29" name="AutoShape 17"/>
          <p:cNvSpPr>
            <a:spLocks/>
          </p:cNvSpPr>
          <p:nvPr/>
        </p:nvSpPr>
        <p:spPr bwMode="auto">
          <a:xfrm>
            <a:off x="6176148"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a:solidFill>
                  <a:srgbClr val="53585F"/>
                </a:solidFill>
                <a:cs typeface="League Gothic" charset="0"/>
              </a:rPr>
              <a:t>TITLE EXAMPLE HERE</a:t>
            </a:r>
            <a:endParaRPr lang="es-ES">
              <a:cs typeface="League Gothic" charset="0"/>
            </a:endParaRPr>
          </a:p>
        </p:txBody>
      </p:sp>
      <p:sp>
        <p:nvSpPr>
          <p:cNvPr id="30"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p:bldP spid="25" grpId="0"/>
      <p:bldP spid="26" grpId="0" animBg="1"/>
      <p:bldP spid="27" grpId="0" animBg="1"/>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7685" r="7685"/>
          <a:stretch>
            <a:fillRect/>
          </a:stretch>
        </p:blipFill>
        <p:spPr/>
      </p:pic>
      <p:grpSp>
        <p:nvGrpSpPr>
          <p:cNvPr id="32" name="Group 31"/>
          <p:cNvGrpSpPr/>
          <p:nvPr/>
        </p:nvGrpSpPr>
        <p:grpSpPr>
          <a:xfrm>
            <a:off x="1087794" y="1970696"/>
            <a:ext cx="5927833" cy="2333296"/>
            <a:chOff x="1355816" y="1923398"/>
            <a:chExt cx="5927833" cy="2333296"/>
          </a:xfrm>
        </p:grpSpPr>
        <p:cxnSp>
          <p:nvCxnSpPr>
            <p:cNvPr id="5" name="Straight Connector 4"/>
            <p:cNvCxnSpPr/>
            <p:nvPr/>
          </p:nvCxnSpPr>
          <p:spPr>
            <a:xfrm>
              <a:off x="7267883" y="1923398"/>
              <a:ext cx="0" cy="233329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71580" y="1923398"/>
              <a:ext cx="0" cy="2333296"/>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371582" y="1935139"/>
              <a:ext cx="157581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355816" y="4250086"/>
              <a:ext cx="157581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692066" y="1935139"/>
              <a:ext cx="157581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707832" y="4250086"/>
              <a:ext cx="1575817"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2789185" y="1795555"/>
            <a:ext cx="2525051" cy="369332"/>
          </a:xfrm>
          <a:prstGeom prst="rect">
            <a:avLst/>
          </a:prstGeom>
          <a:noFill/>
          <a:ln>
            <a:solidFill>
              <a:schemeClr val="accent1"/>
            </a:solidFill>
          </a:ln>
        </p:spPr>
        <p:txBody>
          <a:bodyPr wrap="none" rtlCol="0">
            <a:spAutoFit/>
          </a:bodyPr>
          <a:lstStyle/>
          <a:p>
            <a:pPr algn="ctr"/>
            <a:r>
              <a:rPr lang="en-US" spc="300" dirty="0" smtClean="0">
                <a:solidFill>
                  <a:schemeClr val="accent1"/>
                </a:solidFill>
              </a:rPr>
              <a:t>7 ESSENTIALS OF</a:t>
            </a:r>
            <a:endParaRPr lang="en-US" spc="300" dirty="0">
              <a:solidFill>
                <a:schemeClr val="accent1"/>
              </a:solidFill>
            </a:endParaRPr>
          </a:p>
        </p:txBody>
      </p:sp>
      <p:sp>
        <p:nvSpPr>
          <p:cNvPr id="23" name="TextBox 22"/>
          <p:cNvSpPr txBox="1"/>
          <p:nvPr/>
        </p:nvSpPr>
        <p:spPr>
          <a:xfrm>
            <a:off x="1243089" y="2202987"/>
            <a:ext cx="5617243" cy="1107996"/>
          </a:xfrm>
          <a:prstGeom prst="rect">
            <a:avLst/>
          </a:prstGeom>
          <a:noFill/>
        </p:spPr>
        <p:txBody>
          <a:bodyPr wrap="none" rtlCol="0">
            <a:spAutoFit/>
          </a:bodyPr>
          <a:lstStyle/>
          <a:p>
            <a:pPr algn="ctr"/>
            <a:r>
              <a:rPr lang="en-US" sz="6600" b="1" dirty="0" smtClean="0">
                <a:solidFill>
                  <a:schemeClr val="accent1"/>
                </a:solidFill>
                <a:latin typeface="Georgia" panose="02040502050405020303" pitchFamily="18" charset="0"/>
              </a:rPr>
              <a:t>EPIC VIDEO</a:t>
            </a:r>
            <a:endParaRPr lang="en-US" sz="6600" b="1" dirty="0">
              <a:solidFill>
                <a:schemeClr val="accent1"/>
              </a:solidFill>
              <a:latin typeface="Georgia" panose="02040502050405020303" pitchFamily="18" charset="0"/>
            </a:endParaRPr>
          </a:p>
        </p:txBody>
      </p:sp>
      <p:sp>
        <p:nvSpPr>
          <p:cNvPr id="24" name="TextBox 23"/>
          <p:cNvSpPr txBox="1"/>
          <p:nvPr/>
        </p:nvSpPr>
        <p:spPr>
          <a:xfrm>
            <a:off x="1308010" y="3085300"/>
            <a:ext cx="5487400" cy="1015663"/>
          </a:xfrm>
          <a:prstGeom prst="rect">
            <a:avLst/>
          </a:prstGeom>
          <a:noFill/>
        </p:spPr>
        <p:txBody>
          <a:bodyPr wrap="none" rtlCol="0">
            <a:spAutoFit/>
          </a:bodyPr>
          <a:lstStyle/>
          <a:p>
            <a:pPr algn="ctr"/>
            <a:r>
              <a:rPr lang="en-US" sz="6000" b="1" dirty="0" smtClean="0">
                <a:solidFill>
                  <a:schemeClr val="accent1"/>
                </a:solidFill>
                <a:latin typeface="Georgia" panose="02040502050405020303" pitchFamily="18" charset="0"/>
              </a:rPr>
              <a:t>MARKETING</a:t>
            </a:r>
            <a:endParaRPr lang="en-US" sz="6000" b="1" dirty="0">
              <a:solidFill>
                <a:schemeClr val="accent1"/>
              </a:solidFill>
              <a:latin typeface="Georgia" panose="02040502050405020303" pitchFamily="18" charset="0"/>
            </a:endParaRPr>
          </a:p>
        </p:txBody>
      </p:sp>
      <p:sp>
        <p:nvSpPr>
          <p:cNvPr id="25" name="TextBox 24"/>
          <p:cNvSpPr txBox="1"/>
          <p:nvPr/>
        </p:nvSpPr>
        <p:spPr>
          <a:xfrm>
            <a:off x="2977538" y="4096952"/>
            <a:ext cx="2148345" cy="369332"/>
          </a:xfrm>
          <a:prstGeom prst="rect">
            <a:avLst/>
          </a:prstGeom>
          <a:noFill/>
          <a:ln>
            <a:solidFill>
              <a:schemeClr val="accent1"/>
            </a:solidFill>
          </a:ln>
        </p:spPr>
        <p:txBody>
          <a:bodyPr wrap="none" rtlCol="0">
            <a:spAutoFit/>
          </a:bodyPr>
          <a:lstStyle/>
          <a:p>
            <a:pPr algn="ctr"/>
            <a:r>
              <a:rPr lang="en-US" b="1" spc="300" dirty="0" smtClean="0">
                <a:solidFill>
                  <a:schemeClr val="accent1"/>
                </a:solidFill>
              </a:rPr>
              <a:t>FOR BUSINESS</a:t>
            </a:r>
            <a:endParaRPr lang="en-US" b="1" spc="300" dirty="0">
              <a:solidFill>
                <a:schemeClr val="accent1"/>
              </a:solidFill>
            </a:endParaRPr>
          </a:p>
        </p:txBody>
      </p:sp>
      <p:sp>
        <p:nvSpPr>
          <p:cNvPr id="26" name="TextBox 25"/>
          <p:cNvSpPr txBox="1"/>
          <p:nvPr/>
        </p:nvSpPr>
        <p:spPr>
          <a:xfrm>
            <a:off x="1821773" y="4585402"/>
            <a:ext cx="4459875" cy="369332"/>
          </a:xfrm>
          <a:prstGeom prst="rect">
            <a:avLst/>
          </a:prstGeom>
          <a:noFill/>
        </p:spPr>
        <p:txBody>
          <a:bodyPr wrap="none" rtlCol="0">
            <a:spAutoFit/>
          </a:bodyPr>
          <a:lstStyle/>
          <a:p>
            <a:pPr algn="ctr"/>
            <a:r>
              <a:rPr lang="en-US" dirty="0" smtClean="0">
                <a:solidFill>
                  <a:schemeClr val="tx1">
                    <a:lumMod val="95000"/>
                  </a:schemeClr>
                </a:solidFill>
              </a:rPr>
              <a:t>Exclusive Webinar </a:t>
            </a:r>
            <a:r>
              <a:rPr lang="en-US" i="1" dirty="0" smtClean="0">
                <a:solidFill>
                  <a:schemeClr val="tx1">
                    <a:lumMod val="95000"/>
                  </a:schemeClr>
                </a:solidFill>
              </a:rPr>
              <a:t>with </a:t>
            </a:r>
            <a:r>
              <a:rPr lang="en-US" b="1" dirty="0" smtClean="0">
                <a:solidFill>
                  <a:schemeClr val="accent1"/>
                </a:solidFill>
              </a:rPr>
              <a:t>Lulu Kemaludin</a:t>
            </a:r>
            <a:endParaRPr lang="en-US" b="1" dirty="0">
              <a:solidFill>
                <a:schemeClr val="accent1"/>
              </a:solidFill>
            </a:endParaRPr>
          </a:p>
        </p:txBody>
      </p:sp>
      <p:sp>
        <p:nvSpPr>
          <p:cNvPr id="30" name="TextBox 29"/>
          <p:cNvSpPr txBox="1"/>
          <p:nvPr/>
        </p:nvSpPr>
        <p:spPr>
          <a:xfrm>
            <a:off x="2773251" y="1217612"/>
            <a:ext cx="2556918" cy="307777"/>
          </a:xfrm>
          <a:prstGeom prst="rect">
            <a:avLst/>
          </a:prstGeom>
          <a:noFill/>
        </p:spPr>
        <p:txBody>
          <a:bodyPr wrap="none" rtlCol="0">
            <a:spAutoFit/>
          </a:bodyPr>
          <a:lstStyle/>
          <a:p>
            <a:pPr algn="ctr"/>
            <a:r>
              <a:rPr lang="en-US" sz="1400" spc="300" dirty="0" smtClean="0">
                <a:solidFill>
                  <a:schemeClr val="bg1"/>
                </a:solidFill>
              </a:rPr>
              <a:t>IM SUNDAE WEBINARS</a:t>
            </a:r>
            <a:endParaRPr lang="en-US" sz="1400" b="1" spc="300" dirty="0">
              <a:solidFill>
                <a:schemeClr val="accent4"/>
              </a:solidFill>
            </a:endParaRPr>
          </a:p>
        </p:txBody>
      </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346731" y="577726"/>
            <a:ext cx="4179031" cy="6274638"/>
          </a:xfrm>
          <a:prstGeom prst="rect">
            <a:avLst/>
          </a:prstGeom>
          <a:noFill/>
          <a:extLst/>
        </p:spPr>
      </p:pic>
      <p:sp>
        <p:nvSpPr>
          <p:cNvPr id="33" name="Rectangle 32"/>
          <p:cNvSpPr/>
          <p:nvPr/>
        </p:nvSpPr>
        <p:spPr>
          <a:xfrm>
            <a:off x="1402587" y="4954734"/>
            <a:ext cx="5298245" cy="276999"/>
          </a:xfrm>
          <a:prstGeom prst="rect">
            <a:avLst/>
          </a:prstGeom>
        </p:spPr>
        <p:txBody>
          <a:bodyPr wrap="none">
            <a:spAutoFit/>
          </a:bodyPr>
          <a:lstStyle/>
          <a:p>
            <a:r>
              <a:rPr lang="en-US" sz="1200" i="1" dirty="0" smtClean="0">
                <a:solidFill>
                  <a:schemeClr val="tx1">
                    <a:lumMod val="95000"/>
                  </a:schemeClr>
                </a:solidFill>
                <a:latin typeface="Georgia" panose="02040502050405020303" pitchFamily="18" charset="0"/>
              </a:rPr>
              <a:t>“Jung geura nangtung, buktikeun urang Sunda oge bisa… salam jawara!”</a:t>
            </a:r>
            <a:endParaRPr lang="en-US" sz="1200" i="1" dirty="0">
              <a:solidFill>
                <a:schemeClr val="tx1">
                  <a:lumMod val="95000"/>
                </a:schemeClr>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534628" y="2156781"/>
            <a:ext cx="1297543" cy="12975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s</a:t>
            </a:r>
            <a:endParaRPr lang="en-US" sz="6400" spc="-200" dirty="0">
              <a:solidFill>
                <a:schemeClr val="bg1"/>
              </a:solidFill>
              <a:latin typeface="Sosa" pitchFamily="2" charset="0"/>
              <a:cs typeface="WC Mano Negra Bta"/>
            </a:endParaRPr>
          </a:p>
        </p:txBody>
      </p:sp>
      <p:sp>
        <p:nvSpPr>
          <p:cNvPr id="3" name="Rectangle 2"/>
          <p:cNvSpPr/>
          <p:nvPr/>
        </p:nvSpPr>
        <p:spPr>
          <a:xfrm>
            <a:off x="2974786"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4" name="Rectangle 3"/>
          <p:cNvSpPr/>
          <p:nvPr/>
        </p:nvSpPr>
        <p:spPr>
          <a:xfrm>
            <a:off x="2974786"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5" name="Rectangle 4"/>
          <p:cNvSpPr/>
          <p:nvPr/>
        </p:nvSpPr>
        <p:spPr>
          <a:xfrm>
            <a:off x="2974787" y="1910559"/>
            <a:ext cx="946093"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974787" y="4214815"/>
            <a:ext cx="1685077"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534628" y="4461037"/>
            <a:ext cx="1297543" cy="129754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e</a:t>
            </a:r>
            <a:endParaRPr lang="en-US" sz="6000" spc="-200" dirty="0">
              <a:solidFill>
                <a:schemeClr val="bg1"/>
              </a:solidFill>
              <a:latin typeface="Elephant" pitchFamily="18" charset="0"/>
              <a:cs typeface="WC Mano Negra Bta"/>
            </a:endParaRPr>
          </a:p>
        </p:txBody>
      </p:sp>
      <p:sp>
        <p:nvSpPr>
          <p:cNvPr id="8" name="Oval 7"/>
          <p:cNvSpPr/>
          <p:nvPr/>
        </p:nvSpPr>
        <p:spPr>
          <a:xfrm>
            <a:off x="6527183" y="2156781"/>
            <a:ext cx="1297543" cy="12975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Modern Pictograms" pitchFamily="50" charset="0"/>
              </a:rPr>
              <a:t>g</a:t>
            </a:r>
            <a:endParaRPr lang="en-US" sz="6400" spc="-200" dirty="0">
              <a:solidFill>
                <a:schemeClr val="bg1"/>
              </a:solidFill>
              <a:latin typeface="Elephant" pitchFamily="18" charset="0"/>
              <a:cs typeface="WC Mano Negra Bta"/>
            </a:endParaRPr>
          </a:p>
        </p:txBody>
      </p:sp>
      <p:sp>
        <p:nvSpPr>
          <p:cNvPr id="9" name="Rectangle 8"/>
          <p:cNvSpPr/>
          <p:nvPr/>
        </p:nvSpPr>
        <p:spPr>
          <a:xfrm>
            <a:off x="7967341"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0" name="Rectangle 9"/>
          <p:cNvSpPr/>
          <p:nvPr/>
        </p:nvSpPr>
        <p:spPr>
          <a:xfrm>
            <a:off x="7967341"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1" name="Rectangle 10"/>
          <p:cNvSpPr/>
          <p:nvPr/>
        </p:nvSpPr>
        <p:spPr>
          <a:xfrm>
            <a:off x="7967341" y="1910559"/>
            <a:ext cx="1801775"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7967342" y="4214815"/>
            <a:ext cx="2113079"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527183" y="4461037"/>
            <a:ext cx="1297543" cy="12975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latin typeface="Sosa" pitchFamily="2" charset="0"/>
              </a:rPr>
              <a:t>Y</a:t>
            </a:r>
            <a:endParaRPr lang="en-US" sz="6400" spc="-200" dirty="0">
              <a:solidFill>
                <a:schemeClr val="bg1"/>
              </a:solidFill>
              <a:latin typeface="Elephant" pitchFamily="18" charset="0"/>
              <a:cs typeface="WC Mano Negra Bta"/>
            </a:endParaRPr>
          </a:p>
        </p:txBody>
      </p:sp>
      <p:cxnSp>
        <p:nvCxnSpPr>
          <p:cNvPr id="14" name="Straight Connector 13"/>
          <p:cNvCxnSpPr/>
          <p:nvPr/>
        </p:nvCxnSpPr>
        <p:spPr>
          <a:xfrm>
            <a:off x="6084267" y="2018960"/>
            <a:ext cx="0" cy="396738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85343" y="3939171"/>
            <a:ext cx="918662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1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outHorizontal)">
                                      <p:cBhvr>
                                        <p:cTn id="19" dur="500"/>
                                        <p:tgtEl>
                                          <p:spTgt spid="14"/>
                                        </p:tgtEl>
                                      </p:cBhvr>
                                    </p:animEffect>
                                  </p:childTnLst>
                                </p:cTn>
                              </p:par>
                              <p:par>
                                <p:cTn id="20" presetID="16" presetClass="entr" presetSubtype="37"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0-#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750" fill="hold"/>
                                        <p:tgtEl>
                                          <p:spTgt spid="3"/>
                                        </p:tgtEl>
                                        <p:attrNameLst>
                                          <p:attrName>ppt_x</p:attrName>
                                        </p:attrNameLst>
                                      </p:cBhvr>
                                      <p:tavLst>
                                        <p:tav tm="0">
                                          <p:val>
                                            <p:strVal val="0-#ppt_w/2"/>
                                          </p:val>
                                        </p:tav>
                                        <p:tav tm="100000">
                                          <p:val>
                                            <p:strVal val="#ppt_x"/>
                                          </p:val>
                                        </p:tav>
                                      </p:tavLst>
                                    </p:anim>
                                    <p:anim calcmode="lin" valueType="num">
                                      <p:cBhvr additive="base">
                                        <p:cTn id="35" dur="75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750" fill="hold"/>
                                        <p:tgtEl>
                                          <p:spTgt spid="11"/>
                                        </p:tgtEl>
                                        <p:attrNameLst>
                                          <p:attrName>ppt_x</p:attrName>
                                        </p:attrNameLst>
                                      </p:cBhvr>
                                      <p:tavLst>
                                        <p:tav tm="0">
                                          <p:val>
                                            <p:strVal val="1+#ppt_w/2"/>
                                          </p:val>
                                        </p:tav>
                                        <p:tav tm="100000">
                                          <p:val>
                                            <p:strVal val="#ppt_x"/>
                                          </p:val>
                                        </p:tav>
                                      </p:tavLst>
                                    </p:anim>
                                    <p:anim calcmode="lin" valueType="num">
                                      <p:cBhvr additive="base">
                                        <p:cTn id="44" dur="75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1+#ppt_w/2"/>
                                          </p:val>
                                        </p:tav>
                                        <p:tav tm="100000">
                                          <p:val>
                                            <p:strVal val="#ppt_x"/>
                                          </p:val>
                                        </p:tav>
                                      </p:tavLst>
                                    </p:anim>
                                    <p:anim calcmode="lin" valueType="num">
                                      <p:cBhvr additive="base">
                                        <p:cTn id="48" dur="75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750" fill="hold"/>
                                        <p:tgtEl>
                                          <p:spTgt spid="7"/>
                                        </p:tgtEl>
                                        <p:attrNameLst>
                                          <p:attrName>ppt_x</p:attrName>
                                        </p:attrNameLst>
                                      </p:cBhvr>
                                      <p:tavLst>
                                        <p:tav tm="0">
                                          <p:val>
                                            <p:strVal val="0-#ppt_w/2"/>
                                          </p:val>
                                        </p:tav>
                                        <p:tav tm="100000">
                                          <p:val>
                                            <p:strVal val="#ppt_x"/>
                                          </p:val>
                                        </p:tav>
                                      </p:tavLst>
                                    </p:anim>
                                    <p:anim calcmode="lin" valueType="num">
                                      <p:cBhvr additive="base">
                                        <p:cTn id="53" dur="750" fill="hold"/>
                                        <p:tgtEl>
                                          <p:spTgt spid="7"/>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750" fill="hold"/>
                                        <p:tgtEl>
                                          <p:spTgt spid="6"/>
                                        </p:tgtEl>
                                        <p:attrNameLst>
                                          <p:attrName>ppt_x</p:attrName>
                                        </p:attrNameLst>
                                      </p:cBhvr>
                                      <p:tavLst>
                                        <p:tav tm="0">
                                          <p:val>
                                            <p:strVal val="0-#ppt_w/2"/>
                                          </p:val>
                                        </p:tav>
                                        <p:tav tm="100000">
                                          <p:val>
                                            <p:strVal val="#ppt_x"/>
                                          </p:val>
                                        </p:tav>
                                      </p:tavLst>
                                    </p:anim>
                                    <p:anim calcmode="lin" valueType="num">
                                      <p:cBhvr additive="base">
                                        <p:cTn id="57" dur="750" fill="hold"/>
                                        <p:tgtEl>
                                          <p:spTgt spid="6"/>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750" fill="hold"/>
                                        <p:tgtEl>
                                          <p:spTgt spid="4"/>
                                        </p:tgtEl>
                                        <p:attrNameLst>
                                          <p:attrName>ppt_x</p:attrName>
                                        </p:attrNameLst>
                                      </p:cBhvr>
                                      <p:tavLst>
                                        <p:tav tm="0">
                                          <p:val>
                                            <p:strVal val="0-#ppt_w/2"/>
                                          </p:val>
                                        </p:tav>
                                        <p:tav tm="100000">
                                          <p:val>
                                            <p:strVal val="#ppt_x"/>
                                          </p:val>
                                        </p:tav>
                                      </p:tavLst>
                                    </p:anim>
                                    <p:anim calcmode="lin" valueType="num">
                                      <p:cBhvr additive="base">
                                        <p:cTn id="61" dur="750" fill="hold"/>
                                        <p:tgtEl>
                                          <p:spTgt spid="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750" fill="hold"/>
                                        <p:tgtEl>
                                          <p:spTgt spid="13"/>
                                        </p:tgtEl>
                                        <p:attrNameLst>
                                          <p:attrName>ppt_x</p:attrName>
                                        </p:attrNameLst>
                                      </p:cBhvr>
                                      <p:tavLst>
                                        <p:tav tm="0">
                                          <p:val>
                                            <p:strVal val="1+#ppt_w/2"/>
                                          </p:val>
                                        </p:tav>
                                        <p:tav tm="100000">
                                          <p:val>
                                            <p:strVal val="#ppt_x"/>
                                          </p:val>
                                        </p:tav>
                                      </p:tavLst>
                                    </p:anim>
                                    <p:anim calcmode="lin" valueType="num">
                                      <p:cBhvr additive="base">
                                        <p:cTn id="66" dur="75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750" fill="hold"/>
                                        <p:tgtEl>
                                          <p:spTgt spid="12"/>
                                        </p:tgtEl>
                                        <p:attrNameLst>
                                          <p:attrName>ppt_x</p:attrName>
                                        </p:attrNameLst>
                                      </p:cBhvr>
                                      <p:tavLst>
                                        <p:tav tm="0">
                                          <p:val>
                                            <p:strVal val="1+#ppt_w/2"/>
                                          </p:val>
                                        </p:tav>
                                        <p:tav tm="100000">
                                          <p:val>
                                            <p:strVal val="#ppt_x"/>
                                          </p:val>
                                        </p:tav>
                                      </p:tavLst>
                                    </p:anim>
                                    <p:anim calcmode="lin" valueType="num">
                                      <p:cBhvr additive="base">
                                        <p:cTn id="70" dur="750" fill="hold"/>
                                        <p:tgtEl>
                                          <p:spTgt spid="1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750" fill="hold"/>
                                        <p:tgtEl>
                                          <p:spTgt spid="10"/>
                                        </p:tgtEl>
                                        <p:attrNameLst>
                                          <p:attrName>ppt_x</p:attrName>
                                        </p:attrNameLst>
                                      </p:cBhvr>
                                      <p:tavLst>
                                        <p:tav tm="0">
                                          <p:val>
                                            <p:strVal val="1+#ppt_w/2"/>
                                          </p:val>
                                        </p:tav>
                                        <p:tav tm="100000">
                                          <p:val>
                                            <p:strVal val="#ppt_x"/>
                                          </p:val>
                                        </p:tav>
                                      </p:tavLst>
                                    </p:anim>
                                    <p:anim calcmode="lin" valueType="num">
                                      <p:cBhvr additive="base">
                                        <p:cTn id="74"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p:bldP spid="10" grpId="0"/>
      <p:bldP spid="11" grpId="0"/>
      <p:bldP spid="12" grpId="0"/>
      <p:bldP spid="13" grpId="0" animBg="1"/>
      <p:bldP spid="16"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zameer maliq\Desktop\Job from Saddam\sample\Images\Bubbles\bubbles-03.png"/>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rot="20936464">
            <a:off x="4639090" y="2511705"/>
            <a:ext cx="2425624" cy="12560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zameer maliq\Desktop\Job from Saddam\sample\Images\Bubbles\bubbles-06.png"/>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rot="20055682">
            <a:off x="2518350" y="3997597"/>
            <a:ext cx="1739188" cy="144067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20982895">
            <a:off x="5063345" y="2728923"/>
            <a:ext cx="1678665" cy="1077218"/>
          </a:xfrm>
          <a:prstGeom prst="rect">
            <a:avLst/>
          </a:prstGeom>
        </p:spPr>
        <p:txBody>
          <a:bodyPr wrap="none">
            <a:spAutoFit/>
          </a:bodyPr>
          <a:lstStyle/>
          <a:p>
            <a:r>
              <a:rPr lang="ms-MY" sz="6400" dirty="0">
                <a:solidFill>
                  <a:schemeClr val="tx1">
                    <a:lumMod val="85000"/>
                    <a:lumOff val="15000"/>
                  </a:schemeClr>
                </a:solidFill>
                <a:latin typeface="Jenna Sue" pitchFamily="2" charset="0"/>
              </a:rPr>
              <a:t> </a:t>
            </a:r>
            <a:r>
              <a:rPr lang="ms-MY" sz="6400" dirty="0" smtClean="0">
                <a:solidFill>
                  <a:schemeClr val="tx1">
                    <a:lumMod val="85000"/>
                    <a:lumOff val="15000"/>
                  </a:schemeClr>
                </a:solidFill>
                <a:latin typeface="Jenna Sue" pitchFamily="2" charset="0"/>
              </a:rPr>
              <a:t>Launch</a:t>
            </a:r>
            <a:endParaRPr lang="ms-MY" sz="6400" dirty="0">
              <a:solidFill>
                <a:schemeClr val="tx1">
                  <a:lumMod val="85000"/>
                  <a:lumOff val="15000"/>
                </a:schemeClr>
              </a:solidFill>
              <a:latin typeface="Jenna Sue" pitchFamily="2" charset="0"/>
            </a:endParaRPr>
          </a:p>
        </p:txBody>
      </p:sp>
      <p:pic>
        <p:nvPicPr>
          <p:cNvPr id="7" name="Picture 5" descr="C:\Users\zameer maliq\Desktop\Job from Saddam\sample\Images\Bubbles\bubbles-04.png"/>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rot="4966156">
            <a:off x="7364071" y="1128732"/>
            <a:ext cx="1273167" cy="17182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zameer maliq\Desktop\Job from Saddam\sample\Images\Bubbles\bubbles-03.png"/>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3381170" y="1233536"/>
            <a:ext cx="2029883" cy="105109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zameer maliq\Desktop\Job from Saddam\sample\Images\Bubbles\bubbles-03.png"/>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rot="10800000">
            <a:off x="7206815" y="3385489"/>
            <a:ext cx="2145579" cy="12064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zameer maliq\Desktop\Job from Saddam\sample\Images\Bubbles\bubbles-04.png"/>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rot="16855862">
            <a:off x="5593643" y="4440813"/>
            <a:ext cx="1273167" cy="171828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H="1">
            <a:off x="4171259" y="3691428"/>
            <a:ext cx="580688" cy="52633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976799" y="2254131"/>
            <a:ext cx="259179" cy="53051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810767" y="3783647"/>
            <a:ext cx="113963" cy="808265"/>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931033" y="3271220"/>
            <a:ext cx="351696" cy="320404"/>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855119" y="2389037"/>
            <a:ext cx="427611" cy="34292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534443" y="4787883"/>
            <a:ext cx="99418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Web</a:t>
            </a:r>
            <a:endParaRPr lang="ms-MY" sz="6400" dirty="0">
              <a:solidFill>
                <a:schemeClr val="tx1">
                  <a:lumMod val="85000"/>
                  <a:lumOff val="15000"/>
                </a:schemeClr>
              </a:solidFill>
              <a:latin typeface="Jenna Sue" pitchFamily="2" charset="0"/>
            </a:endParaRPr>
          </a:p>
        </p:txBody>
      </p:sp>
      <p:sp>
        <p:nvSpPr>
          <p:cNvPr id="17" name="Rectangle 16"/>
          <p:cNvSpPr/>
          <p:nvPr/>
        </p:nvSpPr>
        <p:spPr>
          <a:xfrm rot="323211">
            <a:off x="2833798" y="4180683"/>
            <a:ext cx="1192571"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Video</a:t>
            </a:r>
            <a:endParaRPr lang="ms-MY" sz="6400" dirty="0">
              <a:solidFill>
                <a:schemeClr val="tx1">
                  <a:lumMod val="85000"/>
                  <a:lumOff val="15000"/>
                </a:schemeClr>
              </a:solidFill>
              <a:latin typeface="Jenna Sue" pitchFamily="2" charset="0"/>
            </a:endParaRPr>
          </a:p>
        </p:txBody>
      </p:sp>
      <p:sp>
        <p:nvSpPr>
          <p:cNvPr id="18" name="Rectangle 17"/>
          <p:cNvSpPr/>
          <p:nvPr/>
        </p:nvSpPr>
        <p:spPr>
          <a:xfrm>
            <a:off x="3648422" y="1317591"/>
            <a:ext cx="175022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Product</a:t>
            </a:r>
            <a:endParaRPr lang="ms-MY" sz="6400" dirty="0">
              <a:solidFill>
                <a:schemeClr val="tx1">
                  <a:lumMod val="85000"/>
                  <a:lumOff val="15000"/>
                </a:schemeClr>
              </a:solidFill>
              <a:latin typeface="Jenna Sue" pitchFamily="2" charset="0"/>
            </a:endParaRPr>
          </a:p>
        </p:txBody>
      </p:sp>
      <p:sp>
        <p:nvSpPr>
          <p:cNvPr id="19" name="Rectangle 18"/>
          <p:cNvSpPr/>
          <p:nvPr/>
        </p:nvSpPr>
        <p:spPr>
          <a:xfrm rot="21118060">
            <a:off x="7348582" y="1541997"/>
            <a:ext cx="1276119"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Copy</a:t>
            </a:r>
            <a:endParaRPr lang="ms-MY" sz="6400" dirty="0">
              <a:solidFill>
                <a:schemeClr val="tx1">
                  <a:lumMod val="85000"/>
                  <a:lumOff val="15000"/>
                </a:schemeClr>
              </a:solidFill>
              <a:latin typeface="Jenna Sue" pitchFamily="2" charset="0"/>
            </a:endParaRPr>
          </a:p>
        </p:txBody>
      </p:sp>
      <p:sp>
        <p:nvSpPr>
          <p:cNvPr id="20" name="Rectangle 19"/>
          <p:cNvSpPr/>
          <p:nvPr/>
        </p:nvSpPr>
        <p:spPr>
          <a:xfrm rot="21396660">
            <a:off x="7298172" y="3527033"/>
            <a:ext cx="1874552" cy="923330"/>
          </a:xfrm>
          <a:prstGeom prst="rect">
            <a:avLst/>
          </a:prstGeom>
        </p:spPr>
        <p:txBody>
          <a:bodyPr wrap="none">
            <a:spAutoFit/>
          </a:bodyPr>
          <a:lstStyle/>
          <a:p>
            <a:r>
              <a:rPr lang="ms-MY" sz="5400" dirty="0" smtClean="0">
                <a:solidFill>
                  <a:schemeClr val="tx1">
                    <a:lumMod val="85000"/>
                    <a:lumOff val="15000"/>
                  </a:schemeClr>
                </a:solidFill>
                <a:latin typeface="Jenna Sue" pitchFamily="2" charset="0"/>
              </a:rPr>
              <a:t>Affiliates</a:t>
            </a:r>
            <a:endParaRPr lang="ms-MY" sz="540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heel(1)">
                                      <p:cBhvr>
                                        <p:cTn id="35" dur="500"/>
                                        <p:tgtEl>
                                          <p:spTgt spid="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500"/>
                                        <p:tgtEl>
                                          <p:spTgt spid="10"/>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heel(1)">
                                      <p:cBhvr>
                                        <p:cTn id="59" dur="500"/>
                                        <p:tgtEl>
                                          <p:spTgt spid="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heel(1)">
                                      <p:cBhvr>
                                        <p:cTn id="7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P spid="19" grpId="0"/>
      <p:bldP spid="2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9612" y="499248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 name="TextBox 2"/>
          <p:cNvSpPr txBox="1"/>
          <p:nvPr/>
        </p:nvSpPr>
        <p:spPr>
          <a:xfrm>
            <a:off x="1502593" y="5375798"/>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4" name="TextBox 3"/>
          <p:cNvSpPr txBox="1"/>
          <p:nvPr/>
        </p:nvSpPr>
        <p:spPr>
          <a:xfrm>
            <a:off x="3261104" y="4992487"/>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5" name="TextBox 4"/>
          <p:cNvSpPr txBox="1"/>
          <p:nvPr/>
        </p:nvSpPr>
        <p:spPr>
          <a:xfrm>
            <a:off x="3269512" y="5375798"/>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6" name="TextBox 5"/>
          <p:cNvSpPr txBox="1"/>
          <p:nvPr/>
        </p:nvSpPr>
        <p:spPr>
          <a:xfrm>
            <a:off x="5055595" y="4992487"/>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7" name="TextBox 6"/>
          <p:cNvSpPr txBox="1"/>
          <p:nvPr/>
        </p:nvSpPr>
        <p:spPr>
          <a:xfrm>
            <a:off x="5091662" y="5375798"/>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8" name="TextBox 7"/>
          <p:cNvSpPr txBox="1"/>
          <p:nvPr/>
        </p:nvSpPr>
        <p:spPr>
          <a:xfrm>
            <a:off x="6837141" y="499248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9" name="TextBox 8"/>
          <p:cNvSpPr txBox="1"/>
          <p:nvPr/>
        </p:nvSpPr>
        <p:spPr>
          <a:xfrm>
            <a:off x="6862342" y="5375798"/>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10" name="TextBox 9"/>
          <p:cNvSpPr txBox="1"/>
          <p:nvPr/>
        </p:nvSpPr>
        <p:spPr>
          <a:xfrm>
            <a:off x="8697622" y="4992487"/>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11" name="TextBox 10"/>
          <p:cNvSpPr txBox="1"/>
          <p:nvPr/>
        </p:nvSpPr>
        <p:spPr>
          <a:xfrm>
            <a:off x="8705639" y="5375798"/>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cxnSp>
        <p:nvCxnSpPr>
          <p:cNvPr id="12" name="Straight Connector 11"/>
          <p:cNvCxnSpPr/>
          <p:nvPr/>
        </p:nvCxnSpPr>
        <p:spPr>
          <a:xfrm>
            <a:off x="2010346" y="4254871"/>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94651" y="4254871"/>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06638" y="4254871"/>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21954" y="4254871"/>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258833" y="4254871"/>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87233" y="2092768"/>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693298" y="2092768"/>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492578" y="2092766"/>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308773" y="2096091"/>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0158375" y="2092768"/>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07632" y="1319053"/>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23" name="TextBox 22"/>
          <p:cNvSpPr txBox="1"/>
          <p:nvPr/>
        </p:nvSpPr>
        <p:spPr>
          <a:xfrm>
            <a:off x="2360613" y="1733896"/>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4" name="TextBox 23"/>
          <p:cNvSpPr txBox="1"/>
          <p:nvPr/>
        </p:nvSpPr>
        <p:spPr>
          <a:xfrm>
            <a:off x="4129990" y="1319053"/>
            <a:ext cx="1133644" cy="584775"/>
          </a:xfrm>
          <a:prstGeom prst="rect">
            <a:avLst/>
          </a:prstGeom>
          <a:noFill/>
        </p:spPr>
        <p:txBody>
          <a:bodyPr wrap="none" rtlCol="0">
            <a:spAutoFit/>
          </a:bodyPr>
          <a:lstStyle/>
          <a:p>
            <a:pPr algn="ctr"/>
            <a:r>
              <a:rPr lang="en-MY" sz="3200" b="1" spc="-150" dirty="0" smtClean="0">
                <a:latin typeface="Georgia" panose="02040502050405020303" pitchFamily="18" charset="0"/>
              </a:rPr>
              <a:t>180k</a:t>
            </a:r>
            <a:endParaRPr lang="en-MY" sz="3200" b="1" spc="-150" dirty="0">
              <a:latin typeface="Georgia" panose="02040502050405020303" pitchFamily="18" charset="0"/>
            </a:endParaRPr>
          </a:p>
        </p:txBody>
      </p:sp>
      <p:sp>
        <p:nvSpPr>
          <p:cNvPr id="25" name="TextBox 24"/>
          <p:cNvSpPr txBox="1"/>
          <p:nvPr/>
        </p:nvSpPr>
        <p:spPr>
          <a:xfrm>
            <a:off x="4144008" y="1733896"/>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26" name="TextBox 25"/>
          <p:cNvSpPr txBox="1"/>
          <p:nvPr/>
        </p:nvSpPr>
        <p:spPr>
          <a:xfrm>
            <a:off x="5913615" y="1319053"/>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27" name="TextBox 26"/>
          <p:cNvSpPr txBox="1"/>
          <p:nvPr/>
        </p:nvSpPr>
        <p:spPr>
          <a:xfrm>
            <a:off x="5949682" y="1733896"/>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8" name="TextBox 27"/>
          <p:cNvSpPr txBox="1"/>
          <p:nvPr/>
        </p:nvSpPr>
        <p:spPr>
          <a:xfrm>
            <a:off x="7748043" y="1319053"/>
            <a:ext cx="1133644" cy="584775"/>
          </a:xfrm>
          <a:prstGeom prst="rect">
            <a:avLst/>
          </a:prstGeom>
          <a:noFill/>
        </p:spPr>
        <p:txBody>
          <a:bodyPr wrap="none" rtlCol="0">
            <a:spAutoFit/>
          </a:bodyPr>
          <a:lstStyle/>
          <a:p>
            <a:pPr algn="ctr"/>
            <a:r>
              <a:rPr lang="en-MY" sz="3200" b="1" spc="-150" dirty="0">
                <a:latin typeface="Georgia" panose="02040502050405020303" pitchFamily="18" charset="0"/>
              </a:rPr>
              <a:t>1</a:t>
            </a:r>
            <a:r>
              <a:rPr lang="en-MY" sz="3200" b="1" spc="-150" dirty="0" smtClean="0">
                <a:latin typeface="Georgia" panose="02040502050405020303" pitchFamily="18" charset="0"/>
              </a:rPr>
              <a:t>80k</a:t>
            </a:r>
            <a:endParaRPr lang="en-MY" sz="3200" b="1" spc="-150" dirty="0">
              <a:latin typeface="Georgia" panose="02040502050405020303" pitchFamily="18" charset="0"/>
            </a:endParaRPr>
          </a:p>
        </p:txBody>
      </p:sp>
      <p:sp>
        <p:nvSpPr>
          <p:cNvPr id="29" name="TextBox 28"/>
          <p:cNvSpPr txBox="1"/>
          <p:nvPr/>
        </p:nvSpPr>
        <p:spPr>
          <a:xfrm>
            <a:off x="7761666" y="1733896"/>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0" name="TextBox 29"/>
          <p:cNvSpPr txBox="1"/>
          <p:nvPr/>
        </p:nvSpPr>
        <p:spPr>
          <a:xfrm>
            <a:off x="9576200" y="1319053"/>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1" name="TextBox 30"/>
          <p:cNvSpPr txBox="1"/>
          <p:nvPr/>
        </p:nvSpPr>
        <p:spPr>
          <a:xfrm>
            <a:off x="9617879" y="1733896"/>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2" name="Flowchart: Merge 31"/>
          <p:cNvSpPr/>
          <p:nvPr/>
        </p:nvSpPr>
        <p:spPr>
          <a:xfrm>
            <a:off x="1247469" y="2814843"/>
            <a:ext cx="1525755" cy="1525754"/>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76</a:t>
            </a:r>
            <a:endParaRPr lang="en-MY" sz="2000" dirty="0">
              <a:latin typeface="Source Sans Pro Black" panose="020B0803030403020204" pitchFamily="34" charset="0"/>
            </a:endParaRPr>
          </a:p>
        </p:txBody>
      </p:sp>
      <p:sp>
        <p:nvSpPr>
          <p:cNvPr id="33" name="Flowchart: Merge 32"/>
          <p:cNvSpPr/>
          <p:nvPr/>
        </p:nvSpPr>
        <p:spPr>
          <a:xfrm>
            <a:off x="3034478" y="2814843"/>
            <a:ext cx="1525755" cy="1525754"/>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02</a:t>
            </a:r>
            <a:endParaRPr lang="en-MY" sz="2000" dirty="0">
              <a:latin typeface="Source Sans Pro Black" panose="020B0803030403020204" pitchFamily="34" charset="0"/>
            </a:endParaRPr>
          </a:p>
        </p:txBody>
      </p:sp>
      <p:sp>
        <p:nvSpPr>
          <p:cNvPr id="34" name="Flowchart: Merge 33"/>
          <p:cNvSpPr/>
          <p:nvPr/>
        </p:nvSpPr>
        <p:spPr>
          <a:xfrm>
            <a:off x="4846465" y="2814843"/>
            <a:ext cx="1525755" cy="1525754"/>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09</a:t>
            </a:r>
            <a:endParaRPr lang="en-MY" sz="2000" dirty="0">
              <a:latin typeface="Source Sans Pro Black" panose="020B0803030403020204" pitchFamily="34" charset="0"/>
            </a:endParaRPr>
          </a:p>
        </p:txBody>
      </p:sp>
      <p:sp>
        <p:nvSpPr>
          <p:cNvPr id="35" name="Flowchart: Merge 34"/>
          <p:cNvSpPr/>
          <p:nvPr/>
        </p:nvSpPr>
        <p:spPr>
          <a:xfrm>
            <a:off x="6658451" y="2814843"/>
            <a:ext cx="1525755" cy="1525754"/>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14</a:t>
            </a:r>
            <a:endParaRPr lang="en-MY" sz="2000" dirty="0">
              <a:latin typeface="Source Sans Pro Black" panose="020B0803030403020204" pitchFamily="34" charset="0"/>
            </a:endParaRPr>
          </a:p>
        </p:txBody>
      </p:sp>
      <p:sp>
        <p:nvSpPr>
          <p:cNvPr id="36" name="Flowchart: Merge 35"/>
          <p:cNvSpPr/>
          <p:nvPr/>
        </p:nvSpPr>
        <p:spPr>
          <a:xfrm>
            <a:off x="8492310" y="2814843"/>
            <a:ext cx="1525755" cy="1525754"/>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17</a:t>
            </a:r>
            <a:endParaRPr lang="en-MY" sz="2000" dirty="0">
              <a:latin typeface="Source Sans Pro Black" panose="020B0803030403020204" pitchFamily="34" charset="0"/>
            </a:endParaRPr>
          </a:p>
        </p:txBody>
      </p:sp>
      <p:sp>
        <p:nvSpPr>
          <p:cNvPr id="37" name="Flowchart: Extract 36"/>
          <p:cNvSpPr/>
          <p:nvPr/>
        </p:nvSpPr>
        <p:spPr>
          <a:xfrm>
            <a:off x="2132593" y="2781808"/>
            <a:ext cx="1525755" cy="1525754"/>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91</a:t>
            </a:r>
            <a:endParaRPr lang="en-MY" sz="2000" dirty="0">
              <a:latin typeface="Source Sans Pro Black" panose="020B0803030403020204" pitchFamily="34" charset="0"/>
            </a:endParaRPr>
          </a:p>
        </p:txBody>
      </p:sp>
      <p:sp>
        <p:nvSpPr>
          <p:cNvPr id="38" name="Flowchart: Extract 37"/>
          <p:cNvSpPr/>
          <p:nvPr/>
        </p:nvSpPr>
        <p:spPr>
          <a:xfrm>
            <a:off x="3936078" y="2781808"/>
            <a:ext cx="1525755" cy="1525754"/>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06</a:t>
            </a:r>
            <a:endParaRPr lang="en-MY" sz="2000" dirty="0">
              <a:latin typeface="Source Sans Pro Black" panose="020B0803030403020204" pitchFamily="34" charset="0"/>
            </a:endParaRPr>
          </a:p>
        </p:txBody>
      </p:sp>
      <p:sp>
        <p:nvSpPr>
          <p:cNvPr id="39" name="Flowchart: Extract 38"/>
          <p:cNvSpPr/>
          <p:nvPr/>
        </p:nvSpPr>
        <p:spPr>
          <a:xfrm>
            <a:off x="5739827" y="2781808"/>
            <a:ext cx="1525755" cy="1525754"/>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12</a:t>
            </a:r>
            <a:endParaRPr lang="en-MY" sz="2000" dirty="0">
              <a:latin typeface="Source Sans Pro Black" panose="020B0803030403020204" pitchFamily="34" charset="0"/>
            </a:endParaRPr>
          </a:p>
        </p:txBody>
      </p:sp>
      <p:sp>
        <p:nvSpPr>
          <p:cNvPr id="40" name="Flowchart: Extract 39"/>
          <p:cNvSpPr/>
          <p:nvPr/>
        </p:nvSpPr>
        <p:spPr>
          <a:xfrm>
            <a:off x="7554133" y="2781808"/>
            <a:ext cx="1525755" cy="1525754"/>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15</a:t>
            </a:r>
            <a:endParaRPr lang="en-MY" sz="2000" dirty="0">
              <a:latin typeface="Source Sans Pro Black" panose="020B0803030403020204" pitchFamily="34" charset="0"/>
            </a:endParaRPr>
          </a:p>
        </p:txBody>
      </p:sp>
      <p:sp>
        <p:nvSpPr>
          <p:cNvPr id="41" name="Flowchart: Extract 40"/>
          <p:cNvSpPr/>
          <p:nvPr/>
        </p:nvSpPr>
        <p:spPr>
          <a:xfrm>
            <a:off x="9403735" y="2781808"/>
            <a:ext cx="1525755" cy="1525754"/>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20</a:t>
            </a:r>
            <a:endParaRPr lang="en-MY" sz="20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50"/>
                                        <p:tgtEl>
                                          <p:spTgt spid="32"/>
                                        </p:tgtEl>
                                      </p:cBhvr>
                                    </p:animEffect>
                                  </p:childTnLst>
                                </p:cTn>
                              </p:par>
                            </p:childTnLst>
                          </p:cTn>
                        </p:par>
                        <p:par>
                          <p:cTn id="8" fill="hold">
                            <p:stCondLst>
                              <p:cond delay="45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950"/>
                            </p:stCondLst>
                            <p:childTnLst>
                              <p:par>
                                <p:cTn id="13" presetID="2" presetClass="entr" presetSubtype="4" decel="10000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950"/>
                            </p:stCondLst>
                            <p:childTnLst>
                              <p:par>
                                <p:cTn id="22" presetID="10" presetClass="entr" presetSubtype="0" repeatCount="3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50"/>
                                        <p:tgtEl>
                                          <p:spTgt spid="37"/>
                                        </p:tgtEl>
                                      </p:cBhvr>
                                    </p:animEffect>
                                  </p:childTnLst>
                                </p:cTn>
                              </p:par>
                            </p:childTnLst>
                          </p:cTn>
                        </p:par>
                        <p:par>
                          <p:cTn id="25" fill="hold">
                            <p:stCondLst>
                              <p:cond delay="2400"/>
                            </p:stCondLst>
                            <p:childTnLst>
                              <p:par>
                                <p:cTn id="26" presetID="2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0-#ppt_h/2"/>
                                          </p:val>
                                        </p:tav>
                                        <p:tav tm="100000">
                                          <p:val>
                                            <p:strVal val="#ppt_y"/>
                                          </p:val>
                                        </p:tav>
                                      </p:tavLst>
                                    </p:anim>
                                  </p:childTnLst>
                                </p:cTn>
                              </p:par>
                            </p:childTnLst>
                          </p:cTn>
                        </p:par>
                        <p:par>
                          <p:cTn id="33" fill="hold">
                            <p:stCondLst>
                              <p:cond delay="3400"/>
                            </p:stCondLst>
                            <p:childTnLst>
                              <p:par>
                                <p:cTn id="34" presetID="2" presetClass="entr" presetSubtype="1" decel="10000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750" fill="hold"/>
                                        <p:tgtEl>
                                          <p:spTgt spid="22"/>
                                        </p:tgtEl>
                                        <p:attrNameLst>
                                          <p:attrName>ppt_x</p:attrName>
                                        </p:attrNameLst>
                                      </p:cBhvr>
                                      <p:tavLst>
                                        <p:tav tm="0">
                                          <p:val>
                                            <p:strVal val="#ppt_x"/>
                                          </p:val>
                                        </p:tav>
                                        <p:tav tm="100000">
                                          <p:val>
                                            <p:strVal val="#ppt_x"/>
                                          </p:val>
                                        </p:tav>
                                      </p:tavLst>
                                    </p:anim>
                                    <p:anim calcmode="lin" valueType="num">
                                      <p:cBhvr additive="base">
                                        <p:cTn id="37" dur="750" fill="hold"/>
                                        <p:tgtEl>
                                          <p:spTgt spid="22"/>
                                        </p:tgtEl>
                                        <p:attrNameLst>
                                          <p:attrName>ppt_y</p:attrName>
                                        </p:attrNameLst>
                                      </p:cBhvr>
                                      <p:tavLst>
                                        <p:tav tm="0">
                                          <p:val>
                                            <p:strVal val="0-#ppt_h/2"/>
                                          </p:val>
                                        </p:tav>
                                        <p:tav tm="100000">
                                          <p:val>
                                            <p:strVal val="#ppt_y"/>
                                          </p:val>
                                        </p:tav>
                                      </p:tavLst>
                                    </p:anim>
                                  </p:childTnLst>
                                </p:cTn>
                              </p:par>
                            </p:childTnLst>
                          </p:cTn>
                        </p:par>
                        <p:par>
                          <p:cTn id="38" fill="hold">
                            <p:stCondLst>
                              <p:cond delay="4150"/>
                            </p:stCondLst>
                            <p:childTnLst>
                              <p:par>
                                <p:cTn id="39" presetID="10" presetClass="entr" presetSubtype="0" repeatCount="300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50"/>
                                        <p:tgtEl>
                                          <p:spTgt spid="33"/>
                                        </p:tgtEl>
                                      </p:cBhvr>
                                    </p:animEffect>
                                  </p:childTnLst>
                                </p:cTn>
                              </p:par>
                            </p:childTnLst>
                          </p:cTn>
                        </p:par>
                        <p:par>
                          <p:cTn id="42" fill="hold">
                            <p:stCondLst>
                              <p:cond delay="46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500"/>
                                        <p:tgtEl>
                                          <p:spTgt spid="13"/>
                                        </p:tgtEl>
                                      </p:cBhvr>
                                    </p:animEffect>
                                  </p:childTnLst>
                                </p:cTn>
                              </p:par>
                            </p:childTnLst>
                          </p:cTn>
                        </p:par>
                        <p:par>
                          <p:cTn id="46" fill="hold">
                            <p:stCondLst>
                              <p:cond delay="5100"/>
                            </p:stCondLst>
                            <p:childTnLst>
                              <p:par>
                                <p:cTn id="47" presetID="2" presetClass="entr" presetSubtype="4" decel="10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750" fill="hold"/>
                                        <p:tgtEl>
                                          <p:spTgt spid="4"/>
                                        </p:tgtEl>
                                        <p:attrNameLst>
                                          <p:attrName>ppt_x</p:attrName>
                                        </p:attrNameLst>
                                      </p:cBhvr>
                                      <p:tavLst>
                                        <p:tav tm="0">
                                          <p:val>
                                            <p:strVal val="#ppt_x"/>
                                          </p:val>
                                        </p:tav>
                                        <p:tav tm="100000">
                                          <p:val>
                                            <p:strVal val="#ppt_x"/>
                                          </p:val>
                                        </p:tav>
                                      </p:tavLst>
                                    </p:anim>
                                    <p:anim calcmode="lin" valueType="num">
                                      <p:cBhvr additive="base">
                                        <p:cTn id="50" dur="750" fill="hold"/>
                                        <p:tgtEl>
                                          <p:spTgt spid="4"/>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25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ppt_x"/>
                                          </p:val>
                                        </p:tav>
                                        <p:tav tm="100000">
                                          <p:val>
                                            <p:strVal val="#ppt_x"/>
                                          </p:val>
                                        </p:tav>
                                      </p:tavLst>
                                    </p:anim>
                                    <p:anim calcmode="lin" valueType="num">
                                      <p:cBhvr additive="base">
                                        <p:cTn id="54" dur="750" fill="hold"/>
                                        <p:tgtEl>
                                          <p:spTgt spid="5"/>
                                        </p:tgtEl>
                                        <p:attrNameLst>
                                          <p:attrName>ppt_y</p:attrName>
                                        </p:attrNameLst>
                                      </p:cBhvr>
                                      <p:tavLst>
                                        <p:tav tm="0">
                                          <p:val>
                                            <p:strVal val="1+#ppt_h/2"/>
                                          </p:val>
                                        </p:tav>
                                        <p:tav tm="100000">
                                          <p:val>
                                            <p:strVal val="#ppt_y"/>
                                          </p:val>
                                        </p:tav>
                                      </p:tavLst>
                                    </p:anim>
                                  </p:childTnLst>
                                </p:cTn>
                              </p:par>
                            </p:childTnLst>
                          </p:cTn>
                        </p:par>
                        <p:par>
                          <p:cTn id="55" fill="hold">
                            <p:stCondLst>
                              <p:cond delay="6100"/>
                            </p:stCondLst>
                            <p:childTnLst>
                              <p:par>
                                <p:cTn id="56" presetID="10" presetClass="entr" presetSubtype="0" repeatCount="300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50"/>
                                        <p:tgtEl>
                                          <p:spTgt spid="38"/>
                                        </p:tgtEl>
                                      </p:cBhvr>
                                    </p:animEffect>
                                  </p:childTnLst>
                                </p:cTn>
                              </p:par>
                            </p:childTnLst>
                          </p:cTn>
                        </p:par>
                        <p:par>
                          <p:cTn id="59" fill="hold">
                            <p:stCondLst>
                              <p:cond delay="6550"/>
                            </p:stCondLst>
                            <p:childTnLst>
                              <p:par>
                                <p:cTn id="60" presetID="22" presetClass="entr" presetSubtype="4"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 presetClass="entr" presetSubtype="1" decel="100000" fill="hold" grpId="0" nodeType="withEffect">
                                  <p:stCondLst>
                                    <p:cond delay="25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750" fill="hold"/>
                                        <p:tgtEl>
                                          <p:spTgt spid="25"/>
                                        </p:tgtEl>
                                        <p:attrNameLst>
                                          <p:attrName>ppt_x</p:attrName>
                                        </p:attrNameLst>
                                      </p:cBhvr>
                                      <p:tavLst>
                                        <p:tav tm="0">
                                          <p:val>
                                            <p:strVal val="#ppt_x"/>
                                          </p:val>
                                        </p:tav>
                                        <p:tav tm="100000">
                                          <p:val>
                                            <p:strVal val="#ppt_x"/>
                                          </p:val>
                                        </p:tav>
                                      </p:tavLst>
                                    </p:anim>
                                    <p:anim calcmode="lin" valueType="num">
                                      <p:cBhvr additive="base">
                                        <p:cTn id="66" dur="750" fill="hold"/>
                                        <p:tgtEl>
                                          <p:spTgt spid="25"/>
                                        </p:tgtEl>
                                        <p:attrNameLst>
                                          <p:attrName>ppt_y</p:attrName>
                                        </p:attrNameLst>
                                      </p:cBhvr>
                                      <p:tavLst>
                                        <p:tav tm="0">
                                          <p:val>
                                            <p:strVal val="0-#ppt_h/2"/>
                                          </p:val>
                                        </p:tav>
                                        <p:tav tm="100000">
                                          <p:val>
                                            <p:strVal val="#ppt_y"/>
                                          </p:val>
                                        </p:tav>
                                      </p:tavLst>
                                    </p:anim>
                                  </p:childTnLst>
                                </p:cTn>
                              </p:par>
                            </p:childTnLst>
                          </p:cTn>
                        </p:par>
                        <p:par>
                          <p:cTn id="67" fill="hold">
                            <p:stCondLst>
                              <p:cond delay="7550"/>
                            </p:stCondLst>
                            <p:childTnLst>
                              <p:par>
                                <p:cTn id="68" presetID="2" presetClass="entr" presetSubtype="1"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childTnLst>
                          </p:cTn>
                        </p:par>
                        <p:par>
                          <p:cTn id="72" fill="hold">
                            <p:stCondLst>
                              <p:cond delay="8300"/>
                            </p:stCondLst>
                            <p:childTnLst>
                              <p:par>
                                <p:cTn id="73" presetID="10" presetClass="entr" presetSubtype="0" repeatCount="300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50"/>
                                        <p:tgtEl>
                                          <p:spTgt spid="34"/>
                                        </p:tgtEl>
                                      </p:cBhvr>
                                    </p:animEffect>
                                  </p:childTnLst>
                                </p:cTn>
                              </p:par>
                            </p:childTnLst>
                          </p:cTn>
                        </p:par>
                        <p:par>
                          <p:cTn id="76" fill="hold">
                            <p:stCondLst>
                              <p:cond delay="8750"/>
                            </p:stCondLst>
                            <p:childTnLst>
                              <p:par>
                                <p:cTn id="77" presetID="22" presetClass="entr" presetSubtype="1"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250"/>
                            </p:stCondLst>
                            <p:childTnLst>
                              <p:par>
                                <p:cTn id="81" presetID="2" presetClass="entr" presetSubtype="4" decel="10000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additive="base">
                                        <p:cTn id="83" dur="750" fill="hold"/>
                                        <p:tgtEl>
                                          <p:spTgt spid="6"/>
                                        </p:tgtEl>
                                        <p:attrNameLst>
                                          <p:attrName>ppt_x</p:attrName>
                                        </p:attrNameLst>
                                      </p:cBhvr>
                                      <p:tavLst>
                                        <p:tav tm="0">
                                          <p:val>
                                            <p:strVal val="#ppt_x"/>
                                          </p:val>
                                        </p:tav>
                                        <p:tav tm="100000">
                                          <p:val>
                                            <p:strVal val="#ppt_x"/>
                                          </p:val>
                                        </p:tav>
                                      </p:tavLst>
                                    </p:anim>
                                    <p:anim calcmode="lin" valueType="num">
                                      <p:cBhvr additive="base">
                                        <p:cTn id="84" dur="750" fill="hold"/>
                                        <p:tgtEl>
                                          <p:spTgt spid="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750" fill="hold"/>
                                        <p:tgtEl>
                                          <p:spTgt spid="7"/>
                                        </p:tgtEl>
                                        <p:attrNameLst>
                                          <p:attrName>ppt_x</p:attrName>
                                        </p:attrNameLst>
                                      </p:cBhvr>
                                      <p:tavLst>
                                        <p:tav tm="0">
                                          <p:val>
                                            <p:strVal val="#ppt_x"/>
                                          </p:val>
                                        </p:tav>
                                        <p:tav tm="100000">
                                          <p:val>
                                            <p:strVal val="#ppt_x"/>
                                          </p:val>
                                        </p:tav>
                                      </p:tavLst>
                                    </p:anim>
                                    <p:anim calcmode="lin" valueType="num">
                                      <p:cBhvr additive="base">
                                        <p:cTn id="88" dur="750" fill="hold"/>
                                        <p:tgtEl>
                                          <p:spTgt spid="7"/>
                                        </p:tgtEl>
                                        <p:attrNameLst>
                                          <p:attrName>ppt_y</p:attrName>
                                        </p:attrNameLst>
                                      </p:cBhvr>
                                      <p:tavLst>
                                        <p:tav tm="0">
                                          <p:val>
                                            <p:strVal val="1+#ppt_h/2"/>
                                          </p:val>
                                        </p:tav>
                                        <p:tav tm="100000">
                                          <p:val>
                                            <p:strVal val="#ppt_y"/>
                                          </p:val>
                                        </p:tav>
                                      </p:tavLst>
                                    </p:anim>
                                  </p:childTnLst>
                                </p:cTn>
                              </p:par>
                            </p:childTnLst>
                          </p:cTn>
                        </p:par>
                        <p:par>
                          <p:cTn id="89" fill="hold">
                            <p:stCondLst>
                              <p:cond delay="10250"/>
                            </p:stCondLst>
                            <p:childTnLst>
                              <p:par>
                                <p:cTn id="90" presetID="10" presetClass="entr" presetSubtype="0" repeatCount="300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50"/>
                                        <p:tgtEl>
                                          <p:spTgt spid="39"/>
                                        </p:tgtEl>
                                      </p:cBhvr>
                                    </p:animEffect>
                                  </p:childTnLst>
                                </p:cTn>
                              </p:par>
                            </p:childTnLst>
                          </p:cTn>
                        </p:par>
                        <p:par>
                          <p:cTn id="93" fill="hold">
                            <p:stCondLst>
                              <p:cond delay="10700"/>
                            </p:stCondLst>
                            <p:childTnLst>
                              <p:par>
                                <p:cTn id="94" presetID="22" presetClass="entr" presetSubtype="4" fill="hold"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par>
                                <p:cTn id="97" presetID="2" presetClass="entr" presetSubtype="1" decel="100000" fill="hold" grpId="0" nodeType="withEffect">
                                  <p:stCondLst>
                                    <p:cond delay="25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750" fill="hold"/>
                                        <p:tgtEl>
                                          <p:spTgt spid="27"/>
                                        </p:tgtEl>
                                        <p:attrNameLst>
                                          <p:attrName>ppt_x</p:attrName>
                                        </p:attrNameLst>
                                      </p:cBhvr>
                                      <p:tavLst>
                                        <p:tav tm="0">
                                          <p:val>
                                            <p:strVal val="#ppt_x"/>
                                          </p:val>
                                        </p:tav>
                                        <p:tav tm="100000">
                                          <p:val>
                                            <p:strVal val="#ppt_x"/>
                                          </p:val>
                                        </p:tav>
                                      </p:tavLst>
                                    </p:anim>
                                    <p:anim calcmode="lin" valueType="num">
                                      <p:cBhvr additive="base">
                                        <p:cTn id="100" dur="750" fill="hold"/>
                                        <p:tgtEl>
                                          <p:spTgt spid="27"/>
                                        </p:tgtEl>
                                        <p:attrNameLst>
                                          <p:attrName>ppt_y</p:attrName>
                                        </p:attrNameLst>
                                      </p:cBhvr>
                                      <p:tavLst>
                                        <p:tav tm="0">
                                          <p:val>
                                            <p:strVal val="0-#ppt_h/2"/>
                                          </p:val>
                                        </p:tav>
                                        <p:tav tm="100000">
                                          <p:val>
                                            <p:strVal val="#ppt_y"/>
                                          </p:val>
                                        </p:tav>
                                      </p:tavLst>
                                    </p:anim>
                                  </p:childTnLst>
                                </p:cTn>
                              </p:par>
                            </p:childTnLst>
                          </p:cTn>
                        </p:par>
                        <p:par>
                          <p:cTn id="101" fill="hold">
                            <p:stCondLst>
                              <p:cond delay="11700"/>
                            </p:stCondLst>
                            <p:childTnLst>
                              <p:par>
                                <p:cTn id="102" presetID="2" presetClass="entr" presetSubtype="1" decel="100000"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750" fill="hold"/>
                                        <p:tgtEl>
                                          <p:spTgt spid="26"/>
                                        </p:tgtEl>
                                        <p:attrNameLst>
                                          <p:attrName>ppt_x</p:attrName>
                                        </p:attrNameLst>
                                      </p:cBhvr>
                                      <p:tavLst>
                                        <p:tav tm="0">
                                          <p:val>
                                            <p:strVal val="#ppt_x"/>
                                          </p:val>
                                        </p:tav>
                                        <p:tav tm="100000">
                                          <p:val>
                                            <p:strVal val="#ppt_x"/>
                                          </p:val>
                                        </p:tav>
                                      </p:tavLst>
                                    </p:anim>
                                    <p:anim calcmode="lin" valueType="num">
                                      <p:cBhvr additive="base">
                                        <p:cTn id="105" dur="750" fill="hold"/>
                                        <p:tgtEl>
                                          <p:spTgt spid="26"/>
                                        </p:tgtEl>
                                        <p:attrNameLst>
                                          <p:attrName>ppt_y</p:attrName>
                                        </p:attrNameLst>
                                      </p:cBhvr>
                                      <p:tavLst>
                                        <p:tav tm="0">
                                          <p:val>
                                            <p:strVal val="0-#ppt_h/2"/>
                                          </p:val>
                                        </p:tav>
                                        <p:tav tm="100000">
                                          <p:val>
                                            <p:strVal val="#ppt_y"/>
                                          </p:val>
                                        </p:tav>
                                      </p:tavLst>
                                    </p:anim>
                                  </p:childTnLst>
                                </p:cTn>
                              </p:par>
                            </p:childTnLst>
                          </p:cTn>
                        </p:par>
                        <p:par>
                          <p:cTn id="106" fill="hold">
                            <p:stCondLst>
                              <p:cond delay="12450"/>
                            </p:stCondLst>
                            <p:childTnLst>
                              <p:par>
                                <p:cTn id="107" presetID="10" presetClass="entr" presetSubtype="0" repeatCount="3000"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50"/>
                                        <p:tgtEl>
                                          <p:spTgt spid="35"/>
                                        </p:tgtEl>
                                      </p:cBhvr>
                                    </p:animEffect>
                                  </p:childTnLst>
                                </p:cTn>
                              </p:par>
                            </p:childTnLst>
                          </p:cTn>
                        </p:par>
                        <p:par>
                          <p:cTn id="110" fill="hold">
                            <p:stCondLst>
                              <p:cond delay="12900"/>
                            </p:stCondLst>
                            <p:childTnLst>
                              <p:par>
                                <p:cTn id="111" presetID="22" presetClass="entr" presetSubtype="1" fill="hold" nodeType="after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wipe(up)">
                                      <p:cBhvr>
                                        <p:cTn id="113" dur="500"/>
                                        <p:tgtEl>
                                          <p:spTgt spid="15"/>
                                        </p:tgtEl>
                                      </p:cBhvr>
                                    </p:animEffect>
                                  </p:childTnLst>
                                </p:cTn>
                              </p:par>
                            </p:childTnLst>
                          </p:cTn>
                        </p:par>
                        <p:par>
                          <p:cTn id="114" fill="hold">
                            <p:stCondLst>
                              <p:cond delay="13400"/>
                            </p:stCondLst>
                            <p:childTnLst>
                              <p:par>
                                <p:cTn id="115" presetID="2" presetClass="entr" presetSubtype="4" decel="100000" fill="hold" grpId="0" nodeType="afterEffect">
                                  <p:stCondLst>
                                    <p:cond delay="0"/>
                                  </p:stCondLst>
                                  <p:childTnLst>
                                    <p:set>
                                      <p:cBhvr>
                                        <p:cTn id="116" dur="1" fill="hold">
                                          <p:stCondLst>
                                            <p:cond delay="0"/>
                                          </p:stCondLst>
                                        </p:cTn>
                                        <p:tgtEl>
                                          <p:spTgt spid="8"/>
                                        </p:tgtEl>
                                        <p:attrNameLst>
                                          <p:attrName>style.visibility</p:attrName>
                                        </p:attrNameLst>
                                      </p:cBhvr>
                                      <p:to>
                                        <p:strVal val="visible"/>
                                      </p:to>
                                    </p:set>
                                    <p:anim calcmode="lin" valueType="num">
                                      <p:cBhvr additive="base">
                                        <p:cTn id="117" dur="750" fill="hold"/>
                                        <p:tgtEl>
                                          <p:spTgt spid="8"/>
                                        </p:tgtEl>
                                        <p:attrNameLst>
                                          <p:attrName>ppt_x</p:attrName>
                                        </p:attrNameLst>
                                      </p:cBhvr>
                                      <p:tavLst>
                                        <p:tav tm="0">
                                          <p:val>
                                            <p:strVal val="#ppt_x"/>
                                          </p:val>
                                        </p:tav>
                                        <p:tav tm="100000">
                                          <p:val>
                                            <p:strVal val="#ppt_x"/>
                                          </p:val>
                                        </p:tav>
                                      </p:tavLst>
                                    </p:anim>
                                    <p:anim calcmode="lin" valueType="num">
                                      <p:cBhvr additive="base">
                                        <p:cTn id="118" dur="750" fill="hold"/>
                                        <p:tgtEl>
                                          <p:spTgt spid="8"/>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9"/>
                                        </p:tgtEl>
                                        <p:attrNameLst>
                                          <p:attrName>style.visibility</p:attrName>
                                        </p:attrNameLst>
                                      </p:cBhvr>
                                      <p:to>
                                        <p:strVal val="visible"/>
                                      </p:to>
                                    </p:set>
                                    <p:anim calcmode="lin" valueType="num">
                                      <p:cBhvr additive="base">
                                        <p:cTn id="121" dur="750" fill="hold"/>
                                        <p:tgtEl>
                                          <p:spTgt spid="9"/>
                                        </p:tgtEl>
                                        <p:attrNameLst>
                                          <p:attrName>ppt_x</p:attrName>
                                        </p:attrNameLst>
                                      </p:cBhvr>
                                      <p:tavLst>
                                        <p:tav tm="0">
                                          <p:val>
                                            <p:strVal val="#ppt_x"/>
                                          </p:val>
                                        </p:tav>
                                        <p:tav tm="100000">
                                          <p:val>
                                            <p:strVal val="#ppt_x"/>
                                          </p:val>
                                        </p:tav>
                                      </p:tavLst>
                                    </p:anim>
                                    <p:anim calcmode="lin" valueType="num">
                                      <p:cBhvr additive="base">
                                        <p:cTn id="122" dur="750" fill="hold"/>
                                        <p:tgtEl>
                                          <p:spTgt spid="9"/>
                                        </p:tgtEl>
                                        <p:attrNameLst>
                                          <p:attrName>ppt_y</p:attrName>
                                        </p:attrNameLst>
                                      </p:cBhvr>
                                      <p:tavLst>
                                        <p:tav tm="0">
                                          <p:val>
                                            <p:strVal val="1+#ppt_h/2"/>
                                          </p:val>
                                        </p:tav>
                                        <p:tav tm="100000">
                                          <p:val>
                                            <p:strVal val="#ppt_y"/>
                                          </p:val>
                                        </p:tav>
                                      </p:tavLst>
                                    </p:anim>
                                  </p:childTnLst>
                                </p:cTn>
                              </p:par>
                            </p:childTnLst>
                          </p:cTn>
                        </p:par>
                        <p:par>
                          <p:cTn id="123" fill="hold">
                            <p:stCondLst>
                              <p:cond delay="14400"/>
                            </p:stCondLst>
                            <p:childTnLst>
                              <p:par>
                                <p:cTn id="124" presetID="10" presetClass="entr" presetSubtype="0" repeatCount="3000"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fade">
                                      <p:cBhvr>
                                        <p:cTn id="126" dur="150"/>
                                        <p:tgtEl>
                                          <p:spTgt spid="40"/>
                                        </p:tgtEl>
                                      </p:cBhvr>
                                    </p:animEffect>
                                  </p:childTnLst>
                                </p:cTn>
                              </p:par>
                            </p:childTnLst>
                          </p:cTn>
                        </p:par>
                        <p:par>
                          <p:cTn id="127" fill="hold">
                            <p:stCondLst>
                              <p:cond delay="14850"/>
                            </p:stCondLst>
                            <p:childTnLst>
                              <p:par>
                                <p:cTn id="128" presetID="22" presetClass="entr" presetSubtype="4" fill="hold" nodeType="after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 presetClass="entr" presetSubtype="1" decel="100000" fill="hold" grpId="0" nodeType="withEffect">
                                  <p:stCondLst>
                                    <p:cond delay="25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750" fill="hold"/>
                                        <p:tgtEl>
                                          <p:spTgt spid="29"/>
                                        </p:tgtEl>
                                        <p:attrNameLst>
                                          <p:attrName>ppt_x</p:attrName>
                                        </p:attrNameLst>
                                      </p:cBhvr>
                                      <p:tavLst>
                                        <p:tav tm="0">
                                          <p:val>
                                            <p:strVal val="#ppt_x"/>
                                          </p:val>
                                        </p:tav>
                                        <p:tav tm="100000">
                                          <p:val>
                                            <p:strVal val="#ppt_x"/>
                                          </p:val>
                                        </p:tav>
                                      </p:tavLst>
                                    </p:anim>
                                    <p:anim calcmode="lin" valueType="num">
                                      <p:cBhvr additive="base">
                                        <p:cTn id="134" dur="750" fill="hold"/>
                                        <p:tgtEl>
                                          <p:spTgt spid="29"/>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1" decel="100000"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additive="base">
                                        <p:cTn id="138" dur="750" fill="hold"/>
                                        <p:tgtEl>
                                          <p:spTgt spid="28"/>
                                        </p:tgtEl>
                                        <p:attrNameLst>
                                          <p:attrName>ppt_x</p:attrName>
                                        </p:attrNameLst>
                                      </p:cBhvr>
                                      <p:tavLst>
                                        <p:tav tm="0">
                                          <p:val>
                                            <p:strVal val="#ppt_x"/>
                                          </p:val>
                                        </p:tav>
                                        <p:tav tm="100000">
                                          <p:val>
                                            <p:strVal val="#ppt_x"/>
                                          </p:val>
                                        </p:tav>
                                      </p:tavLst>
                                    </p:anim>
                                    <p:anim calcmode="lin" valueType="num">
                                      <p:cBhvr additive="base">
                                        <p:cTn id="139" dur="750" fill="hold"/>
                                        <p:tgtEl>
                                          <p:spTgt spid="28"/>
                                        </p:tgtEl>
                                        <p:attrNameLst>
                                          <p:attrName>ppt_y</p:attrName>
                                        </p:attrNameLst>
                                      </p:cBhvr>
                                      <p:tavLst>
                                        <p:tav tm="0">
                                          <p:val>
                                            <p:strVal val="0-#ppt_h/2"/>
                                          </p:val>
                                        </p:tav>
                                        <p:tav tm="100000">
                                          <p:val>
                                            <p:strVal val="#ppt_y"/>
                                          </p:val>
                                        </p:tav>
                                      </p:tavLst>
                                    </p:anim>
                                  </p:childTnLst>
                                </p:cTn>
                              </p:par>
                            </p:childTnLst>
                          </p:cTn>
                        </p:par>
                        <p:par>
                          <p:cTn id="140" fill="hold">
                            <p:stCondLst>
                              <p:cond delay="16600"/>
                            </p:stCondLst>
                            <p:childTnLst>
                              <p:par>
                                <p:cTn id="141" presetID="10" presetClass="entr" presetSubtype="0" repeatCount="3000"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150"/>
                                        <p:tgtEl>
                                          <p:spTgt spid="36"/>
                                        </p:tgtEl>
                                      </p:cBhvr>
                                    </p:animEffect>
                                  </p:childTnLst>
                                </p:cTn>
                              </p:par>
                            </p:childTnLst>
                          </p:cTn>
                        </p:par>
                        <p:par>
                          <p:cTn id="144" fill="hold">
                            <p:stCondLst>
                              <p:cond delay="17050"/>
                            </p:stCondLst>
                            <p:childTnLst>
                              <p:par>
                                <p:cTn id="145" presetID="22" presetClass="entr" presetSubtype="1" fill="hold"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up)">
                                      <p:cBhvr>
                                        <p:cTn id="147" dur="500"/>
                                        <p:tgtEl>
                                          <p:spTgt spid="16"/>
                                        </p:tgtEl>
                                      </p:cBhvr>
                                    </p:animEffect>
                                  </p:childTnLst>
                                </p:cTn>
                              </p:par>
                            </p:childTnLst>
                          </p:cTn>
                        </p:par>
                        <p:par>
                          <p:cTn id="148" fill="hold">
                            <p:stCondLst>
                              <p:cond delay="17550"/>
                            </p:stCondLst>
                            <p:childTnLst>
                              <p:par>
                                <p:cTn id="149" presetID="2" presetClass="entr" presetSubtype="4" decel="100000" fill="hold" grpId="0" nodeType="after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additive="base">
                                        <p:cTn id="151" dur="750" fill="hold"/>
                                        <p:tgtEl>
                                          <p:spTgt spid="10"/>
                                        </p:tgtEl>
                                        <p:attrNameLst>
                                          <p:attrName>ppt_x</p:attrName>
                                        </p:attrNameLst>
                                      </p:cBhvr>
                                      <p:tavLst>
                                        <p:tav tm="0">
                                          <p:val>
                                            <p:strVal val="#ppt_x"/>
                                          </p:val>
                                        </p:tav>
                                        <p:tav tm="100000">
                                          <p:val>
                                            <p:strVal val="#ppt_x"/>
                                          </p:val>
                                        </p:tav>
                                      </p:tavLst>
                                    </p:anim>
                                    <p:anim calcmode="lin" valueType="num">
                                      <p:cBhvr additive="base">
                                        <p:cTn id="152" dur="750" fill="hold"/>
                                        <p:tgtEl>
                                          <p:spTgt spid="10"/>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250"/>
                                  </p:stCondLst>
                                  <p:childTnLst>
                                    <p:set>
                                      <p:cBhvr>
                                        <p:cTn id="154" dur="1" fill="hold">
                                          <p:stCondLst>
                                            <p:cond delay="0"/>
                                          </p:stCondLst>
                                        </p:cTn>
                                        <p:tgtEl>
                                          <p:spTgt spid="11"/>
                                        </p:tgtEl>
                                        <p:attrNameLst>
                                          <p:attrName>style.visibility</p:attrName>
                                        </p:attrNameLst>
                                      </p:cBhvr>
                                      <p:to>
                                        <p:strVal val="visible"/>
                                      </p:to>
                                    </p:set>
                                    <p:anim calcmode="lin" valueType="num">
                                      <p:cBhvr additive="base">
                                        <p:cTn id="155" dur="750" fill="hold"/>
                                        <p:tgtEl>
                                          <p:spTgt spid="11"/>
                                        </p:tgtEl>
                                        <p:attrNameLst>
                                          <p:attrName>ppt_x</p:attrName>
                                        </p:attrNameLst>
                                      </p:cBhvr>
                                      <p:tavLst>
                                        <p:tav tm="0">
                                          <p:val>
                                            <p:strVal val="#ppt_x"/>
                                          </p:val>
                                        </p:tav>
                                        <p:tav tm="100000">
                                          <p:val>
                                            <p:strVal val="#ppt_x"/>
                                          </p:val>
                                        </p:tav>
                                      </p:tavLst>
                                    </p:anim>
                                    <p:anim calcmode="lin" valueType="num">
                                      <p:cBhvr additive="base">
                                        <p:cTn id="156" dur="750" fill="hold"/>
                                        <p:tgtEl>
                                          <p:spTgt spid="11"/>
                                        </p:tgtEl>
                                        <p:attrNameLst>
                                          <p:attrName>ppt_y</p:attrName>
                                        </p:attrNameLst>
                                      </p:cBhvr>
                                      <p:tavLst>
                                        <p:tav tm="0">
                                          <p:val>
                                            <p:strVal val="1+#ppt_h/2"/>
                                          </p:val>
                                        </p:tav>
                                        <p:tav tm="100000">
                                          <p:val>
                                            <p:strVal val="#ppt_y"/>
                                          </p:val>
                                        </p:tav>
                                      </p:tavLst>
                                    </p:anim>
                                  </p:childTnLst>
                                </p:cTn>
                              </p:par>
                            </p:childTnLst>
                          </p:cTn>
                        </p:par>
                        <p:par>
                          <p:cTn id="157" fill="hold">
                            <p:stCondLst>
                              <p:cond delay="18550"/>
                            </p:stCondLst>
                            <p:childTnLst>
                              <p:par>
                                <p:cTn id="158" presetID="10" presetClass="entr" presetSubtype="0" repeatCount="3000" fill="hold" grpId="0" nodeType="after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150"/>
                                        <p:tgtEl>
                                          <p:spTgt spid="41"/>
                                        </p:tgtEl>
                                      </p:cBhvr>
                                    </p:animEffect>
                                  </p:childTnLst>
                                </p:cTn>
                              </p:par>
                            </p:childTnLst>
                          </p:cTn>
                        </p:par>
                        <p:par>
                          <p:cTn id="161" fill="hold">
                            <p:stCondLst>
                              <p:cond delay="19000"/>
                            </p:stCondLst>
                            <p:childTnLst>
                              <p:par>
                                <p:cTn id="162" presetID="22" presetClass="entr" presetSubtype="4" fill="hold" nodeType="after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par>
                                <p:cTn id="165" presetID="2" presetClass="entr" presetSubtype="1" decel="100000" fill="hold" grpId="0" nodeType="withEffect">
                                  <p:stCondLst>
                                    <p:cond delay="250"/>
                                  </p:stCondLst>
                                  <p:childTnLst>
                                    <p:set>
                                      <p:cBhvr>
                                        <p:cTn id="166" dur="1" fill="hold">
                                          <p:stCondLst>
                                            <p:cond delay="0"/>
                                          </p:stCondLst>
                                        </p:cTn>
                                        <p:tgtEl>
                                          <p:spTgt spid="31"/>
                                        </p:tgtEl>
                                        <p:attrNameLst>
                                          <p:attrName>style.visibility</p:attrName>
                                        </p:attrNameLst>
                                      </p:cBhvr>
                                      <p:to>
                                        <p:strVal val="visible"/>
                                      </p:to>
                                    </p:set>
                                    <p:anim calcmode="lin" valueType="num">
                                      <p:cBhvr additive="base">
                                        <p:cTn id="167" dur="750" fill="hold"/>
                                        <p:tgtEl>
                                          <p:spTgt spid="31"/>
                                        </p:tgtEl>
                                        <p:attrNameLst>
                                          <p:attrName>ppt_x</p:attrName>
                                        </p:attrNameLst>
                                      </p:cBhvr>
                                      <p:tavLst>
                                        <p:tav tm="0">
                                          <p:val>
                                            <p:strVal val="#ppt_x"/>
                                          </p:val>
                                        </p:tav>
                                        <p:tav tm="100000">
                                          <p:val>
                                            <p:strVal val="#ppt_x"/>
                                          </p:val>
                                        </p:tav>
                                      </p:tavLst>
                                    </p:anim>
                                    <p:anim calcmode="lin" valueType="num">
                                      <p:cBhvr additive="base">
                                        <p:cTn id="168" dur="750" fill="hold"/>
                                        <p:tgtEl>
                                          <p:spTgt spid="31"/>
                                        </p:tgtEl>
                                        <p:attrNameLst>
                                          <p:attrName>ppt_y</p:attrName>
                                        </p:attrNameLst>
                                      </p:cBhvr>
                                      <p:tavLst>
                                        <p:tav tm="0">
                                          <p:val>
                                            <p:strVal val="0-#ppt_h/2"/>
                                          </p:val>
                                        </p:tav>
                                        <p:tav tm="100000">
                                          <p:val>
                                            <p:strVal val="#ppt_y"/>
                                          </p:val>
                                        </p:tav>
                                      </p:tavLst>
                                    </p:anim>
                                  </p:childTnLst>
                                </p:cTn>
                              </p:par>
                            </p:childTnLst>
                          </p:cTn>
                        </p:par>
                        <p:par>
                          <p:cTn id="169" fill="hold">
                            <p:stCondLst>
                              <p:cond delay="20000"/>
                            </p:stCondLst>
                            <p:childTnLst>
                              <p:par>
                                <p:cTn id="170" presetID="2" presetClass="entr" presetSubtype="1" decel="100000" fill="hold" grpId="0" nodeType="afterEffect">
                                  <p:stCondLst>
                                    <p:cond delay="0"/>
                                  </p:stCondLst>
                                  <p:childTnLst>
                                    <p:set>
                                      <p:cBhvr>
                                        <p:cTn id="171" dur="1" fill="hold">
                                          <p:stCondLst>
                                            <p:cond delay="0"/>
                                          </p:stCondLst>
                                        </p:cTn>
                                        <p:tgtEl>
                                          <p:spTgt spid="30"/>
                                        </p:tgtEl>
                                        <p:attrNameLst>
                                          <p:attrName>style.visibility</p:attrName>
                                        </p:attrNameLst>
                                      </p:cBhvr>
                                      <p:to>
                                        <p:strVal val="visible"/>
                                      </p:to>
                                    </p:set>
                                    <p:anim calcmode="lin" valueType="num">
                                      <p:cBhvr additive="base">
                                        <p:cTn id="172" dur="750" fill="hold"/>
                                        <p:tgtEl>
                                          <p:spTgt spid="30"/>
                                        </p:tgtEl>
                                        <p:attrNameLst>
                                          <p:attrName>ppt_x</p:attrName>
                                        </p:attrNameLst>
                                      </p:cBhvr>
                                      <p:tavLst>
                                        <p:tav tm="0">
                                          <p:val>
                                            <p:strVal val="#ppt_x"/>
                                          </p:val>
                                        </p:tav>
                                        <p:tav tm="100000">
                                          <p:val>
                                            <p:strVal val="#ppt_x"/>
                                          </p:val>
                                        </p:tav>
                                      </p:tavLst>
                                    </p:anim>
                                    <p:anim calcmode="lin" valueType="num">
                                      <p:cBhvr additive="base">
                                        <p:cTn id="173" dur="75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22" grpId="0"/>
      <p:bldP spid="23" grpId="0"/>
      <p:bldP spid="24" grpId="0"/>
      <p:bldP spid="25" grpId="0"/>
      <p:bldP spid="26" grpId="0"/>
      <p:bldP spid="27" grpId="0"/>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398887813"/>
              </p:ext>
            </p:extLst>
          </p:nvPr>
        </p:nvGraphicFramePr>
        <p:xfrm>
          <a:off x="5385733" y="1317133"/>
          <a:ext cx="6988815" cy="4512501"/>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815415" y="2367313"/>
            <a:ext cx="1293431"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20%</a:t>
            </a:r>
            <a:endParaRPr lang="ms-MY" sz="4800" dirty="0">
              <a:solidFill>
                <a:schemeClr val="tx1">
                  <a:lumMod val="75000"/>
                  <a:lumOff val="25000"/>
                </a:schemeClr>
              </a:solidFill>
              <a:latin typeface="Bebas" pitchFamily="2" charset="0"/>
            </a:endParaRPr>
          </a:p>
        </p:txBody>
      </p:sp>
      <p:sp>
        <p:nvSpPr>
          <p:cNvPr id="4" name="Rectangle 3"/>
          <p:cNvSpPr/>
          <p:nvPr/>
        </p:nvSpPr>
        <p:spPr>
          <a:xfrm>
            <a:off x="2063552" y="2408347"/>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5" name="Rectangle 4"/>
          <p:cNvSpPr/>
          <p:nvPr/>
        </p:nvSpPr>
        <p:spPr>
          <a:xfrm>
            <a:off x="815415" y="3335681"/>
            <a:ext cx="1297215"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45%</a:t>
            </a:r>
            <a:endParaRPr lang="ms-MY" sz="4800" dirty="0">
              <a:solidFill>
                <a:schemeClr val="tx1">
                  <a:lumMod val="75000"/>
                  <a:lumOff val="25000"/>
                </a:schemeClr>
              </a:solidFill>
              <a:latin typeface="Bebas" pitchFamily="2" charset="0"/>
            </a:endParaRPr>
          </a:p>
        </p:txBody>
      </p:sp>
      <p:sp>
        <p:nvSpPr>
          <p:cNvPr id="6" name="Rectangle 5"/>
          <p:cNvSpPr/>
          <p:nvPr/>
        </p:nvSpPr>
        <p:spPr>
          <a:xfrm>
            <a:off x="2063552" y="3376715"/>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7" name="Rectangle 6"/>
          <p:cNvSpPr/>
          <p:nvPr/>
        </p:nvSpPr>
        <p:spPr>
          <a:xfrm>
            <a:off x="815413" y="4295787"/>
            <a:ext cx="1281056"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89%</a:t>
            </a:r>
            <a:endParaRPr lang="ms-MY" sz="4800" dirty="0">
              <a:solidFill>
                <a:schemeClr val="tx1">
                  <a:lumMod val="75000"/>
                  <a:lumOff val="25000"/>
                </a:schemeClr>
              </a:solidFill>
              <a:latin typeface="Bebas" pitchFamily="2" charset="0"/>
            </a:endParaRPr>
          </a:p>
        </p:txBody>
      </p:sp>
      <p:sp>
        <p:nvSpPr>
          <p:cNvPr id="8" name="Rectangle 7"/>
          <p:cNvSpPr/>
          <p:nvPr/>
        </p:nvSpPr>
        <p:spPr>
          <a:xfrm>
            <a:off x="2063552" y="4336822"/>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9" name="TextBox 8"/>
          <p:cNvSpPr txBox="1"/>
          <p:nvPr/>
        </p:nvSpPr>
        <p:spPr>
          <a:xfrm>
            <a:off x="780933" y="1366696"/>
            <a:ext cx="4286373" cy="1107996"/>
          </a:xfrm>
          <a:prstGeom prst="rect">
            <a:avLst/>
          </a:prstGeom>
          <a:noFill/>
        </p:spPr>
        <p:txBody>
          <a:bodyPr wrap="square" rtlCol="0">
            <a:spAutoFit/>
          </a:bodyPr>
          <a:lstStyle/>
          <a:p>
            <a:r>
              <a:rPr lang="en-US" sz="6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ppt_x"/>
                                          </p:val>
                                        </p:tav>
                                        <p:tav tm="100000">
                                          <p:val>
                                            <p:strVal val="#ppt_x"/>
                                          </p:val>
                                        </p:tav>
                                      </p:tavLst>
                                    </p:anim>
                                    <p:anim calcmode="lin" valueType="num">
                                      <p:cBhvr additive="base">
                                        <p:cTn id="22" dur="75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ppt_x"/>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750" fill="hold"/>
                                        <p:tgtEl>
                                          <p:spTgt spid="8"/>
                                        </p:tgtEl>
                                        <p:attrNameLst>
                                          <p:attrName>ppt_x</p:attrName>
                                        </p:attrNameLst>
                                      </p:cBhvr>
                                      <p:tavLst>
                                        <p:tav tm="0">
                                          <p:val>
                                            <p:strVal val="#ppt_x"/>
                                          </p:val>
                                        </p:tav>
                                        <p:tav tm="100000">
                                          <p:val>
                                            <p:strVal val="#ppt_x"/>
                                          </p:val>
                                        </p:tav>
                                      </p:tavLst>
                                    </p:anim>
                                    <p:anim calcmode="lin" valueType="num">
                                      <p:cBhvr additive="base">
                                        <p:cTn id="35" dur="75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39" dur="500"/>
                                        <p:tgtEl>
                                          <p:spTgt spid="2">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
                                            <p:graphicEl>
                                              <a:chart seriesIdx="0" categoryIdx="0" bldStep="ptInSeries"/>
                                            </p:graphicEl>
                                          </p:spTgt>
                                        </p:tgtEl>
                                        <p:attrNameLst>
                                          <p:attrName>style.visibility</p:attrName>
                                        </p:attrNameLst>
                                      </p:cBhvr>
                                      <p:to>
                                        <p:strVal val="visible"/>
                                      </p:to>
                                    </p:set>
                                    <p:animEffect transition="in" filter="wipe(left)">
                                      <p:cBhvr>
                                        <p:cTn id="43" dur="500"/>
                                        <p:tgtEl>
                                          <p:spTgt spid="2">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
                                            <p:graphicEl>
                                              <a:chart seriesIdx="0" categoryIdx="1" bldStep="ptInSeries"/>
                                            </p:graphicEl>
                                          </p:spTgt>
                                        </p:tgtEl>
                                        <p:attrNameLst>
                                          <p:attrName>style.visibility</p:attrName>
                                        </p:attrNameLst>
                                      </p:cBhvr>
                                      <p:to>
                                        <p:strVal val="visible"/>
                                      </p:to>
                                    </p:set>
                                    <p:animEffect transition="in" filter="wipe(left)">
                                      <p:cBhvr>
                                        <p:cTn id="47" dur="500"/>
                                        <p:tgtEl>
                                          <p:spTgt spid="2">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
                                            <p:graphicEl>
                                              <a:chart seriesIdx="0" categoryIdx="2" bldStep="ptInSeries"/>
                                            </p:graphicEl>
                                          </p:spTgt>
                                        </p:tgtEl>
                                        <p:attrNameLst>
                                          <p:attrName>style.visibility</p:attrName>
                                        </p:attrNameLst>
                                      </p:cBhvr>
                                      <p:to>
                                        <p:strVal val="visible"/>
                                      </p:to>
                                    </p:set>
                                    <p:animEffect transition="in" filter="wipe(left)">
                                      <p:cBhvr>
                                        <p:cTn id="51" dur="500"/>
                                        <p:tgtEl>
                                          <p:spTgt spid="2">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
                                            <p:graphicEl>
                                              <a:chart seriesIdx="0" categoryIdx="3" bldStep="ptInSeries"/>
                                            </p:graphicEl>
                                          </p:spTgt>
                                        </p:tgtEl>
                                        <p:attrNameLst>
                                          <p:attrName>style.visibility</p:attrName>
                                        </p:attrNameLst>
                                      </p:cBhvr>
                                      <p:to>
                                        <p:strVal val="visible"/>
                                      </p:to>
                                    </p:set>
                                    <p:animEffect transition="in" filter="wipe(left)">
                                      <p:cBhvr>
                                        <p:cTn id="55" dur="500"/>
                                        <p:tgtEl>
                                          <p:spTgt spid="2">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
                                            <p:graphicEl>
                                              <a:chart seriesIdx="0" categoryIdx="4" bldStep="ptInSeries"/>
                                            </p:graphicEl>
                                          </p:spTgt>
                                        </p:tgtEl>
                                        <p:attrNameLst>
                                          <p:attrName>style.visibility</p:attrName>
                                        </p:attrNameLst>
                                      </p:cBhvr>
                                      <p:to>
                                        <p:strVal val="visible"/>
                                      </p:to>
                                    </p:set>
                                    <p:animEffect transition="in" filter="wipe(left)">
                                      <p:cBhvr>
                                        <p:cTn id="59" dur="500"/>
                                        <p:tgtEl>
                                          <p:spTgt spid="2">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
                                            <p:graphicEl>
                                              <a:chart seriesIdx="0" categoryIdx="5" bldStep="ptInSeries"/>
                                            </p:graphicEl>
                                          </p:spTgt>
                                        </p:tgtEl>
                                        <p:attrNameLst>
                                          <p:attrName>style.visibility</p:attrName>
                                        </p:attrNameLst>
                                      </p:cBhvr>
                                      <p:to>
                                        <p:strVal val="visible"/>
                                      </p:to>
                                    </p:set>
                                    <p:animEffect transition="in" filter="wipe(left)">
                                      <p:cBhvr>
                                        <p:cTn id="63" dur="500"/>
                                        <p:tgtEl>
                                          <p:spTgt spid="2">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El"/>
        </p:bldSub>
      </p:bldGraphic>
      <p:bldP spid="3" grpId="0"/>
      <p:bldP spid="4" grpId="0"/>
      <p:bldP spid="5" grpId="0"/>
      <p:bldP spid="6" grpId="0"/>
      <p:bldP spid="7" grpId="0"/>
      <p:bldP spid="8"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412668" y="1976188"/>
            <a:ext cx="8160611" cy="3949088"/>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3258916" y="1796821"/>
            <a:ext cx="1593616"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NORTH AMERICA</a:t>
            </a:r>
          </a:p>
        </p:txBody>
      </p:sp>
      <p:sp>
        <p:nvSpPr>
          <p:cNvPr id="4" name="Rectangle 3"/>
          <p:cNvSpPr/>
          <p:nvPr/>
        </p:nvSpPr>
        <p:spPr>
          <a:xfrm>
            <a:off x="3604395" y="4869161"/>
            <a:ext cx="1581308" cy="29618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AMERICA</a:t>
            </a:r>
          </a:p>
        </p:txBody>
      </p:sp>
      <p:sp>
        <p:nvSpPr>
          <p:cNvPr id="5" name="Rectangle 4"/>
          <p:cNvSpPr/>
          <p:nvPr/>
        </p:nvSpPr>
        <p:spPr>
          <a:xfrm>
            <a:off x="6377417" y="4910945"/>
            <a:ext cx="971392"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AFRICA</a:t>
            </a:r>
          </a:p>
        </p:txBody>
      </p:sp>
      <p:sp>
        <p:nvSpPr>
          <p:cNvPr id="6" name="Rectangle 5"/>
          <p:cNvSpPr/>
          <p:nvPr/>
        </p:nvSpPr>
        <p:spPr>
          <a:xfrm>
            <a:off x="8308918" y="3860599"/>
            <a:ext cx="590876" cy="24047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ASIA</a:t>
            </a:r>
          </a:p>
        </p:txBody>
      </p:sp>
      <p:sp>
        <p:nvSpPr>
          <p:cNvPr id="7" name="Rectangle 6"/>
          <p:cNvSpPr/>
          <p:nvPr/>
        </p:nvSpPr>
        <p:spPr>
          <a:xfrm>
            <a:off x="7418010" y="2390503"/>
            <a:ext cx="986919" cy="305312"/>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EUROPE</a:t>
            </a:r>
          </a:p>
        </p:txBody>
      </p:sp>
      <p:sp>
        <p:nvSpPr>
          <p:cNvPr id="8" name="Rectangle 7"/>
          <p:cNvSpPr/>
          <p:nvPr/>
        </p:nvSpPr>
        <p:spPr>
          <a:xfrm>
            <a:off x="9365035" y="5434210"/>
            <a:ext cx="1341645" cy="20303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AUSTRALIA</a:t>
            </a:r>
          </a:p>
        </p:txBody>
      </p:sp>
      <p:cxnSp>
        <p:nvCxnSpPr>
          <p:cNvPr id="9" name="Straight Connector 8"/>
          <p:cNvCxnSpPr/>
          <p:nvPr/>
        </p:nvCxnSpPr>
        <p:spPr>
          <a:xfrm>
            <a:off x="4189295" y="2458340"/>
            <a:ext cx="3722173" cy="68263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89295" y="2468895"/>
            <a:ext cx="326973" cy="58392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106789" y="2373521"/>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2" name="Straight Connector 11"/>
          <p:cNvCxnSpPr>
            <a:stCxn id="15" idx="3"/>
          </p:cNvCxnSpPr>
          <p:nvPr/>
        </p:nvCxnSpPr>
        <p:spPr>
          <a:xfrm flipH="1">
            <a:off x="7911469" y="2774812"/>
            <a:ext cx="421615" cy="4102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7828963" y="3056151"/>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4" name="Straight Connector 13"/>
          <p:cNvCxnSpPr/>
          <p:nvPr/>
        </p:nvCxnSpPr>
        <p:spPr>
          <a:xfrm flipH="1">
            <a:off x="8400258" y="2535233"/>
            <a:ext cx="1292711" cy="1817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8308916" y="2630016"/>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6" name="Straight Connector 15"/>
          <p:cNvCxnSpPr>
            <a:stCxn id="17" idx="3"/>
          </p:cNvCxnSpPr>
          <p:nvPr/>
        </p:nvCxnSpPr>
        <p:spPr>
          <a:xfrm flipH="1">
            <a:off x="9264352" y="2595209"/>
            <a:ext cx="408208" cy="55703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648395" y="2450413"/>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8" name="Oval 17"/>
          <p:cNvSpPr/>
          <p:nvPr/>
        </p:nvSpPr>
        <p:spPr>
          <a:xfrm>
            <a:off x="9187595" y="3067424"/>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9" name="Straight Connector 18"/>
          <p:cNvCxnSpPr>
            <a:endCxn id="20" idx="1"/>
          </p:cNvCxnSpPr>
          <p:nvPr/>
        </p:nvCxnSpPr>
        <p:spPr>
          <a:xfrm>
            <a:off x="4533309" y="3044959"/>
            <a:ext cx="1229827" cy="146500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38971" y="448512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1" name="Oval 20"/>
          <p:cNvSpPr/>
          <p:nvPr/>
        </p:nvSpPr>
        <p:spPr>
          <a:xfrm>
            <a:off x="4464510" y="2979275"/>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22" name="Straight Connector 21"/>
          <p:cNvCxnSpPr>
            <a:stCxn id="20" idx="2"/>
            <a:endCxn id="24" idx="6"/>
          </p:cNvCxnSpPr>
          <p:nvPr/>
        </p:nvCxnSpPr>
        <p:spPr>
          <a:xfrm flipH="1" flipV="1">
            <a:off x="5268207" y="4485118"/>
            <a:ext cx="470765" cy="8482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9" idx="6"/>
          </p:cNvCxnSpPr>
          <p:nvPr/>
        </p:nvCxnSpPr>
        <p:spPr>
          <a:xfrm flipH="1">
            <a:off x="5241235" y="3785385"/>
            <a:ext cx="1860256" cy="65918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103197" y="440030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5" name="Rectangle 24"/>
          <p:cNvSpPr/>
          <p:nvPr/>
        </p:nvSpPr>
        <p:spPr>
          <a:xfrm>
            <a:off x="407535" y="1604800"/>
            <a:ext cx="2623493" cy="2062103"/>
          </a:xfrm>
          <a:prstGeom prst="rect">
            <a:avLst/>
          </a:prstGeom>
        </p:spPr>
        <p:txBody>
          <a:bodyPr wrap="square">
            <a:spAutoFit/>
          </a:bodyPr>
          <a:lstStyle/>
          <a:p>
            <a:r>
              <a:rPr lang="en-US" sz="128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12800" dirty="0">
              <a:solidFill>
                <a:schemeClr val="tx1">
                  <a:lumMod val="75000"/>
                  <a:lumOff val="25000"/>
                </a:schemeClr>
              </a:solidFill>
              <a:latin typeface="Bebas Neue" pitchFamily="34" charset="0"/>
            </a:endParaRPr>
          </a:p>
        </p:txBody>
      </p:sp>
      <p:sp>
        <p:nvSpPr>
          <p:cNvPr id="26" name="Rectangle 25"/>
          <p:cNvSpPr/>
          <p:nvPr/>
        </p:nvSpPr>
        <p:spPr>
          <a:xfrm>
            <a:off x="407535" y="3044958"/>
            <a:ext cx="2555804" cy="913007"/>
          </a:xfrm>
          <a:prstGeom prst="rect">
            <a:avLst/>
          </a:prstGeom>
        </p:spPr>
        <p:txBody>
          <a:bodyPr wrap="square">
            <a:spAutoFit/>
          </a:bodyPr>
          <a:lstStyle/>
          <a:p>
            <a:r>
              <a:rPr lang="en-US" sz="5333" dirty="0">
                <a:solidFill>
                  <a:schemeClr val="tx1">
                    <a:lumMod val="75000"/>
                    <a:lumOff val="25000"/>
                  </a:schemeClr>
                </a:solidFill>
                <a:latin typeface="Bebas Neue" pitchFamily="34" charset="0"/>
                <a:ea typeface="Florin Sans" pitchFamily="2" charset="0"/>
                <a:cs typeface="Vijaya" pitchFamily="34" charset="0"/>
              </a:rPr>
              <a:t>countries</a:t>
            </a:r>
            <a:endParaRPr lang="ms-MY" sz="5333" dirty="0">
              <a:solidFill>
                <a:schemeClr val="tx1">
                  <a:lumMod val="75000"/>
                  <a:lumOff val="25000"/>
                </a:schemeClr>
              </a:solidFill>
              <a:latin typeface="Bebas Neue" pitchFamily="34" charset="0"/>
            </a:endParaRPr>
          </a:p>
        </p:txBody>
      </p:sp>
      <p:cxnSp>
        <p:nvCxnSpPr>
          <p:cNvPr id="27" name="Straight Connector 26"/>
          <p:cNvCxnSpPr/>
          <p:nvPr/>
        </p:nvCxnSpPr>
        <p:spPr>
          <a:xfrm flipH="1" flipV="1">
            <a:off x="7112001" y="3779194"/>
            <a:ext cx="463475" cy="22587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31371" y="3770842"/>
            <a:ext cx="2880320"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75000"/>
                  <a:lumOff val="25000"/>
                </a:schemeClr>
              </a:solidFill>
              <a:latin typeface="Liberation Sans" pitchFamily="34" charset="0"/>
            </a:endParaRP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29" name="Oval 28"/>
          <p:cNvSpPr/>
          <p:nvPr/>
        </p:nvSpPr>
        <p:spPr>
          <a:xfrm>
            <a:off x="7029496" y="3700565"/>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0" name="Straight Connector 29"/>
          <p:cNvCxnSpPr>
            <a:stCxn id="33" idx="0"/>
          </p:cNvCxnSpPr>
          <p:nvPr/>
        </p:nvCxnSpPr>
        <p:spPr>
          <a:xfrm flipH="1" flipV="1">
            <a:off x="7568344" y="3946632"/>
            <a:ext cx="7133" cy="75261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492972" y="387468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2" name="Straight Connector 31"/>
          <p:cNvCxnSpPr/>
          <p:nvPr/>
        </p:nvCxnSpPr>
        <p:spPr>
          <a:xfrm flipV="1">
            <a:off x="7613143" y="4097618"/>
            <a:ext cx="2035253" cy="67553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7492972" y="466503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4" name="Straight Connector 33"/>
          <p:cNvCxnSpPr>
            <a:stCxn id="35" idx="5"/>
          </p:cNvCxnSpPr>
          <p:nvPr/>
        </p:nvCxnSpPr>
        <p:spPr>
          <a:xfrm flipH="1" flipV="1">
            <a:off x="9725034" y="4094645"/>
            <a:ext cx="609780" cy="94257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0224459" y="4892423"/>
            <a:ext cx="165008" cy="16963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6" name="Oval 35"/>
          <p:cNvSpPr/>
          <p:nvPr/>
        </p:nvSpPr>
        <p:spPr>
          <a:xfrm>
            <a:off x="9628591" y="3977013"/>
            <a:ext cx="165008" cy="16963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7"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8"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schemeClr val="tx1">
                    <a:lumMod val="95000"/>
                  </a:schemeClr>
                </a:solidFill>
                <a:latin typeface="Open Sans" pitchFamily="34" charset="0"/>
                <a:ea typeface="Open Sans" pitchFamily="34" charset="0"/>
                <a:cs typeface="Open Sans" pitchFamily="34" charset="0"/>
              </a:rPr>
              <a:t>Sales Performance</a:t>
            </a:r>
          </a:p>
        </p:txBody>
      </p:sp>
      <p:sp>
        <p:nvSpPr>
          <p:cNvPr id="39"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750" fill="hold"/>
                                        <p:tgtEl>
                                          <p:spTgt spid="25"/>
                                        </p:tgtEl>
                                        <p:attrNameLst>
                                          <p:attrName>ppt_x</p:attrName>
                                        </p:attrNameLst>
                                      </p:cBhvr>
                                      <p:tavLst>
                                        <p:tav tm="0">
                                          <p:val>
                                            <p:strVal val="#ppt_x"/>
                                          </p:val>
                                        </p:tav>
                                        <p:tav tm="100000">
                                          <p:val>
                                            <p:strVal val="#ppt_x"/>
                                          </p:val>
                                        </p:tav>
                                      </p:tavLst>
                                    </p:anim>
                                    <p:anim calcmode="lin" valueType="num">
                                      <p:cBhvr additive="base">
                                        <p:cTn id="26" dur="75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250"/>
                                        <p:tgtEl>
                                          <p:spTgt spid="3"/>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50"/>
                                        <p:tgtEl>
                                          <p:spTgt spid="4"/>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50"/>
                                        <p:tgtEl>
                                          <p:spTgt spid="5"/>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250"/>
                                        <p:tgtEl>
                                          <p:spTgt spid="7"/>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250"/>
                                        <p:tgtEl>
                                          <p:spTgt spid="6"/>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250"/>
                                        <p:tgtEl>
                                          <p:spTgt spid="8"/>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right)">
                                      <p:cBhvr>
                                        <p:cTn id="82" dur="500"/>
                                        <p:tgtEl>
                                          <p:spTgt spid="14"/>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p:cTn id="96" dur="500" fill="hold"/>
                                        <p:tgtEl>
                                          <p:spTgt spid="13"/>
                                        </p:tgtEl>
                                        <p:attrNameLst>
                                          <p:attrName>ppt_w</p:attrName>
                                        </p:attrNameLst>
                                      </p:cBhvr>
                                      <p:tavLst>
                                        <p:tav tm="0">
                                          <p:val>
                                            <p:fltVal val="0"/>
                                          </p:val>
                                        </p:tav>
                                        <p:tav tm="100000">
                                          <p:val>
                                            <p:strVal val="#ppt_w"/>
                                          </p:val>
                                        </p:tav>
                                      </p:tavLst>
                                    </p:anim>
                                    <p:anim calcmode="lin" valueType="num">
                                      <p:cBhvr>
                                        <p:cTn id="97" dur="500" fill="hold"/>
                                        <p:tgtEl>
                                          <p:spTgt spid="13"/>
                                        </p:tgtEl>
                                        <p:attrNameLst>
                                          <p:attrName>ppt_h</p:attrName>
                                        </p:attrNameLst>
                                      </p:cBhvr>
                                      <p:tavLst>
                                        <p:tav tm="0">
                                          <p:val>
                                            <p:fltVal val="0"/>
                                          </p:val>
                                        </p:tav>
                                        <p:tav tm="100000">
                                          <p:val>
                                            <p:strVal val="#ppt_h"/>
                                          </p:val>
                                        </p:tav>
                                      </p:tavLst>
                                    </p:anim>
                                    <p:animEffect transition="in" filter="fade">
                                      <p:cBhvr>
                                        <p:cTn id="98" dur="500"/>
                                        <p:tgtEl>
                                          <p:spTgt spid="13"/>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right)">
                                      <p:cBhvr>
                                        <p:cTn id="102" dur="500"/>
                                        <p:tgtEl>
                                          <p:spTgt spid="9"/>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wipe(up)">
                                      <p:cBhvr>
                                        <p:cTn id="112" dur="500"/>
                                        <p:tgtEl>
                                          <p:spTgt spid="10"/>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21"/>
                                        </p:tgtEl>
                                        <p:attrNameLst>
                                          <p:attrName>style.visibility</p:attrName>
                                        </p:attrNameLst>
                                      </p:cBhvr>
                                      <p:to>
                                        <p:strVal val="visible"/>
                                      </p:to>
                                    </p:set>
                                    <p:anim calcmode="lin" valueType="num">
                                      <p:cBhvr>
                                        <p:cTn id="116" dur="500" fill="hold"/>
                                        <p:tgtEl>
                                          <p:spTgt spid="21"/>
                                        </p:tgtEl>
                                        <p:attrNameLst>
                                          <p:attrName>ppt_w</p:attrName>
                                        </p:attrNameLst>
                                      </p:cBhvr>
                                      <p:tavLst>
                                        <p:tav tm="0">
                                          <p:val>
                                            <p:fltVal val="0"/>
                                          </p:val>
                                        </p:tav>
                                        <p:tav tm="100000">
                                          <p:val>
                                            <p:strVal val="#ppt_w"/>
                                          </p:val>
                                        </p:tav>
                                      </p:tavLst>
                                    </p:anim>
                                    <p:anim calcmode="lin" valueType="num">
                                      <p:cBhvr>
                                        <p:cTn id="117" dur="500" fill="hold"/>
                                        <p:tgtEl>
                                          <p:spTgt spid="21"/>
                                        </p:tgtEl>
                                        <p:attrNameLst>
                                          <p:attrName>ppt_h</p:attrName>
                                        </p:attrNameLst>
                                      </p:cBhvr>
                                      <p:tavLst>
                                        <p:tav tm="0">
                                          <p:val>
                                            <p:fltVal val="0"/>
                                          </p:val>
                                        </p:tav>
                                        <p:tav tm="100000">
                                          <p:val>
                                            <p:strVal val="#ppt_h"/>
                                          </p:val>
                                        </p:tav>
                                      </p:tavLst>
                                    </p:anim>
                                    <p:animEffect transition="in" filter="fade">
                                      <p:cBhvr>
                                        <p:cTn id="118" dur="500"/>
                                        <p:tgtEl>
                                          <p:spTgt spid="21"/>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wipe(up)">
                                      <p:cBhvr>
                                        <p:cTn id="122" dur="500"/>
                                        <p:tgtEl>
                                          <p:spTgt spid="19"/>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ppt_w</p:attrName>
                                        </p:attrNameLst>
                                      </p:cBhvr>
                                      <p:tavLst>
                                        <p:tav tm="0">
                                          <p:val>
                                            <p:fltVal val="0"/>
                                          </p:val>
                                        </p:tav>
                                        <p:tav tm="100000">
                                          <p:val>
                                            <p:strVal val="#ppt_w"/>
                                          </p:val>
                                        </p:tav>
                                      </p:tavLst>
                                    </p:anim>
                                    <p:anim calcmode="lin" valueType="num">
                                      <p:cBhvr>
                                        <p:cTn id="127" dur="500" fill="hold"/>
                                        <p:tgtEl>
                                          <p:spTgt spid="20"/>
                                        </p:tgtEl>
                                        <p:attrNameLst>
                                          <p:attrName>ppt_h</p:attrName>
                                        </p:attrNameLst>
                                      </p:cBhvr>
                                      <p:tavLst>
                                        <p:tav tm="0">
                                          <p:val>
                                            <p:fltVal val="0"/>
                                          </p:val>
                                        </p:tav>
                                        <p:tav tm="100000">
                                          <p:val>
                                            <p:strVal val="#ppt_h"/>
                                          </p:val>
                                        </p:tav>
                                      </p:tavLst>
                                    </p:anim>
                                    <p:animEffect transition="in" filter="fade">
                                      <p:cBhvr>
                                        <p:cTn id="128" dur="500"/>
                                        <p:tgtEl>
                                          <p:spTgt spid="20"/>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right)">
                                      <p:cBhvr>
                                        <p:cTn id="132" dur="500"/>
                                        <p:tgtEl>
                                          <p:spTgt spid="22"/>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p:cTn id="136" dur="500" fill="hold"/>
                                        <p:tgtEl>
                                          <p:spTgt spid="24"/>
                                        </p:tgtEl>
                                        <p:attrNameLst>
                                          <p:attrName>ppt_w</p:attrName>
                                        </p:attrNameLst>
                                      </p:cBhvr>
                                      <p:tavLst>
                                        <p:tav tm="0">
                                          <p:val>
                                            <p:fltVal val="0"/>
                                          </p:val>
                                        </p:tav>
                                        <p:tav tm="100000">
                                          <p:val>
                                            <p:strVal val="#ppt_w"/>
                                          </p:val>
                                        </p:tav>
                                      </p:tavLst>
                                    </p:anim>
                                    <p:anim calcmode="lin" valueType="num">
                                      <p:cBhvr>
                                        <p:cTn id="137" dur="500" fill="hold"/>
                                        <p:tgtEl>
                                          <p:spTgt spid="24"/>
                                        </p:tgtEl>
                                        <p:attrNameLst>
                                          <p:attrName>ppt_h</p:attrName>
                                        </p:attrNameLst>
                                      </p:cBhvr>
                                      <p:tavLst>
                                        <p:tav tm="0">
                                          <p:val>
                                            <p:fltVal val="0"/>
                                          </p:val>
                                        </p:tav>
                                        <p:tav tm="100000">
                                          <p:val>
                                            <p:strVal val="#ppt_h"/>
                                          </p:val>
                                        </p:tav>
                                      </p:tavLst>
                                    </p:anim>
                                    <p:animEffect transition="in" filter="fade">
                                      <p:cBhvr>
                                        <p:cTn id="138" dur="500"/>
                                        <p:tgtEl>
                                          <p:spTgt spid="24"/>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left)">
                                      <p:cBhvr>
                                        <p:cTn id="142" dur="500"/>
                                        <p:tgtEl>
                                          <p:spTgt spid="23"/>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wipe(left)">
                                      <p:cBhvr>
                                        <p:cTn id="152" dur="500"/>
                                        <p:tgtEl>
                                          <p:spTgt spid="27"/>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30"/>
                                        </p:tgtEl>
                                        <p:attrNameLst>
                                          <p:attrName>style.visibility</p:attrName>
                                        </p:attrNameLst>
                                      </p:cBhvr>
                                      <p:to>
                                        <p:strVal val="visible"/>
                                      </p:to>
                                    </p:set>
                                    <p:animEffect transition="in" filter="wipe(up)">
                                      <p:cBhvr>
                                        <p:cTn id="162" dur="500"/>
                                        <p:tgtEl>
                                          <p:spTgt spid="30"/>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500" fill="hold"/>
                                        <p:tgtEl>
                                          <p:spTgt spid="33"/>
                                        </p:tgtEl>
                                        <p:attrNameLst>
                                          <p:attrName>ppt_w</p:attrName>
                                        </p:attrNameLst>
                                      </p:cBhvr>
                                      <p:tavLst>
                                        <p:tav tm="0">
                                          <p:val>
                                            <p:fltVal val="0"/>
                                          </p:val>
                                        </p:tav>
                                        <p:tav tm="100000">
                                          <p:val>
                                            <p:strVal val="#ppt_w"/>
                                          </p:val>
                                        </p:tav>
                                      </p:tavLst>
                                    </p:anim>
                                    <p:anim calcmode="lin" valueType="num">
                                      <p:cBhvr>
                                        <p:cTn id="167" dur="500" fill="hold"/>
                                        <p:tgtEl>
                                          <p:spTgt spid="33"/>
                                        </p:tgtEl>
                                        <p:attrNameLst>
                                          <p:attrName>ppt_h</p:attrName>
                                        </p:attrNameLst>
                                      </p:cBhvr>
                                      <p:tavLst>
                                        <p:tav tm="0">
                                          <p:val>
                                            <p:fltVal val="0"/>
                                          </p:val>
                                        </p:tav>
                                        <p:tav tm="100000">
                                          <p:val>
                                            <p:strVal val="#ppt_h"/>
                                          </p:val>
                                        </p:tav>
                                      </p:tavLst>
                                    </p:anim>
                                    <p:animEffect transition="in" filter="fade">
                                      <p:cBhvr>
                                        <p:cTn id="168" dur="500"/>
                                        <p:tgtEl>
                                          <p:spTgt spid="33"/>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32"/>
                                        </p:tgtEl>
                                        <p:attrNameLst>
                                          <p:attrName>style.visibility</p:attrName>
                                        </p:attrNameLst>
                                      </p:cBhvr>
                                      <p:to>
                                        <p:strVal val="visible"/>
                                      </p:to>
                                    </p:set>
                                    <p:animEffect transition="in" filter="wipe(left)">
                                      <p:cBhvr>
                                        <p:cTn id="172" dur="500"/>
                                        <p:tgtEl>
                                          <p:spTgt spid="32"/>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p:cTn id="176" dur="500" fill="hold"/>
                                        <p:tgtEl>
                                          <p:spTgt spid="36"/>
                                        </p:tgtEl>
                                        <p:attrNameLst>
                                          <p:attrName>ppt_w</p:attrName>
                                        </p:attrNameLst>
                                      </p:cBhvr>
                                      <p:tavLst>
                                        <p:tav tm="0">
                                          <p:val>
                                            <p:fltVal val="0"/>
                                          </p:val>
                                        </p:tav>
                                        <p:tav tm="100000">
                                          <p:val>
                                            <p:strVal val="#ppt_w"/>
                                          </p:val>
                                        </p:tav>
                                      </p:tavLst>
                                    </p:anim>
                                    <p:anim calcmode="lin" valueType="num">
                                      <p:cBhvr>
                                        <p:cTn id="177" dur="500" fill="hold"/>
                                        <p:tgtEl>
                                          <p:spTgt spid="36"/>
                                        </p:tgtEl>
                                        <p:attrNameLst>
                                          <p:attrName>ppt_h</p:attrName>
                                        </p:attrNameLst>
                                      </p:cBhvr>
                                      <p:tavLst>
                                        <p:tav tm="0">
                                          <p:val>
                                            <p:fltVal val="0"/>
                                          </p:val>
                                        </p:tav>
                                        <p:tav tm="100000">
                                          <p:val>
                                            <p:strVal val="#ppt_h"/>
                                          </p:val>
                                        </p:tav>
                                      </p:tavLst>
                                    </p:anim>
                                    <p:animEffect transition="in" filter="fade">
                                      <p:cBhvr>
                                        <p:cTn id="178" dur="500"/>
                                        <p:tgtEl>
                                          <p:spTgt spid="36"/>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wipe(left)">
                                      <p:cBhvr>
                                        <p:cTn id="182" dur="500"/>
                                        <p:tgtEl>
                                          <p:spTgt spid="34"/>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 calcmode="lin" valueType="num">
                                      <p:cBhvr>
                                        <p:cTn id="186" dur="500" fill="hold"/>
                                        <p:tgtEl>
                                          <p:spTgt spid="35"/>
                                        </p:tgtEl>
                                        <p:attrNameLst>
                                          <p:attrName>ppt_w</p:attrName>
                                        </p:attrNameLst>
                                      </p:cBhvr>
                                      <p:tavLst>
                                        <p:tav tm="0">
                                          <p:val>
                                            <p:fltVal val="0"/>
                                          </p:val>
                                        </p:tav>
                                        <p:tav tm="100000">
                                          <p:val>
                                            <p:strVal val="#ppt_w"/>
                                          </p:val>
                                        </p:tav>
                                      </p:tavLst>
                                    </p:anim>
                                    <p:anim calcmode="lin" valueType="num">
                                      <p:cBhvr>
                                        <p:cTn id="187" dur="500" fill="hold"/>
                                        <p:tgtEl>
                                          <p:spTgt spid="35"/>
                                        </p:tgtEl>
                                        <p:attrNameLst>
                                          <p:attrName>ppt_h</p:attrName>
                                        </p:attrNameLst>
                                      </p:cBhvr>
                                      <p:tavLst>
                                        <p:tav tm="0">
                                          <p:val>
                                            <p:fltVal val="0"/>
                                          </p:val>
                                        </p:tav>
                                        <p:tav tm="100000">
                                          <p:val>
                                            <p:strVal val="#ppt_h"/>
                                          </p:val>
                                        </p:tav>
                                      </p:tavLst>
                                    </p:anim>
                                    <p:animEffect transition="in" filter="fade">
                                      <p:cBhvr>
                                        <p:cTn id="1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1" grpId="0" animBg="1"/>
      <p:bldP spid="13" grpId="0" animBg="1"/>
      <p:bldP spid="15" grpId="0" animBg="1"/>
      <p:bldP spid="17" grpId="0" animBg="1"/>
      <p:bldP spid="18" grpId="0" animBg="1"/>
      <p:bldP spid="20" grpId="0" animBg="1"/>
      <p:bldP spid="21" grpId="0" animBg="1"/>
      <p:bldP spid="24" grpId="0" animBg="1"/>
      <p:bldP spid="25" grpId="0"/>
      <p:bldP spid="26" grpId="0"/>
      <p:bldP spid="28" grpId="0"/>
      <p:bldP spid="29" grpId="0" animBg="1"/>
      <p:bldP spid="31" grpId="0" animBg="1"/>
      <p:bldP spid="33" grpId="0" animBg="1"/>
      <p:bldP spid="35" grpId="0" animBg="1"/>
      <p:bldP spid="36" grpId="0" animBg="1"/>
      <p:bldP spid="37" grpId="0" animBg="1"/>
      <p:bldP spid="38" grpId="0"/>
      <p:bldP spid="3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556189311"/>
              </p:ext>
            </p:extLst>
          </p:nvPr>
        </p:nvGraphicFramePr>
        <p:xfrm>
          <a:off x="4457240" y="2071495"/>
          <a:ext cx="327752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933143"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2015</a:t>
            </a:r>
            <a:endParaRPr lang="en-MY" sz="3600" b="1" spc="-150" dirty="0">
              <a:latin typeface="Source Sans Pro Black" panose="020B0803030403020204" pitchFamily="34" charset="0"/>
            </a:endParaRPr>
          </a:p>
        </p:txBody>
      </p:sp>
      <p:sp>
        <p:nvSpPr>
          <p:cNvPr id="4" name="TextBox 3"/>
          <p:cNvSpPr txBox="1"/>
          <p:nvPr/>
        </p:nvSpPr>
        <p:spPr>
          <a:xfrm>
            <a:off x="922929" y="2417405"/>
            <a:ext cx="1197764" cy="338554"/>
          </a:xfrm>
          <a:prstGeom prst="rect">
            <a:avLst/>
          </a:prstGeom>
          <a:noFill/>
        </p:spPr>
        <p:txBody>
          <a:bodyPr wrap="none" rtlCol="0">
            <a:spAutoFit/>
          </a:bodyPr>
          <a:lstStyle/>
          <a:p>
            <a:r>
              <a:rPr lang="en-MY" sz="1600" dirty="0" smtClean="0">
                <a:latin typeface="Source Sans Pro Light" panose="020B0403030403020204" pitchFamily="34" charset="0"/>
              </a:rPr>
              <a:t>14,892 Sales</a:t>
            </a:r>
            <a:endParaRPr lang="en-MY" sz="1600" dirty="0">
              <a:latin typeface="Source Sans Pro Light" panose="020B0403030403020204" pitchFamily="34" charset="0"/>
            </a:endParaRPr>
          </a:p>
        </p:txBody>
      </p:sp>
      <p:sp>
        <p:nvSpPr>
          <p:cNvPr id="5" name="TextBox 4"/>
          <p:cNvSpPr txBox="1"/>
          <p:nvPr/>
        </p:nvSpPr>
        <p:spPr>
          <a:xfrm>
            <a:off x="938381"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2014</a:t>
            </a:r>
            <a:endParaRPr lang="en-MY" sz="3600" b="1" spc="-150" dirty="0">
              <a:latin typeface="Source Sans Pro Black" panose="020B0803030403020204" pitchFamily="34" charset="0"/>
            </a:endParaRPr>
          </a:p>
        </p:txBody>
      </p:sp>
      <p:sp>
        <p:nvSpPr>
          <p:cNvPr id="6" name="TextBox 5"/>
          <p:cNvSpPr txBox="1"/>
          <p:nvPr/>
        </p:nvSpPr>
        <p:spPr>
          <a:xfrm>
            <a:off x="940791"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9,881 Sales</a:t>
            </a:r>
            <a:endParaRPr lang="en-MY" sz="1600" dirty="0">
              <a:latin typeface="Source Sans Pro Light" panose="020B0403030403020204" pitchFamily="34" charset="0"/>
            </a:endParaRPr>
          </a:p>
        </p:txBody>
      </p:sp>
      <p:cxnSp>
        <p:nvCxnSpPr>
          <p:cNvPr id="7" name="Straight Connector 6"/>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603360"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2013</a:t>
            </a:r>
            <a:endParaRPr lang="en-MY" sz="3600" b="1" spc="-150" dirty="0">
              <a:latin typeface="Source Sans Pro Black" panose="020B0803030403020204" pitchFamily="34" charset="0"/>
            </a:endParaRPr>
          </a:p>
        </p:txBody>
      </p:sp>
      <p:sp>
        <p:nvSpPr>
          <p:cNvPr id="9" name="TextBox 8"/>
          <p:cNvSpPr txBox="1"/>
          <p:nvPr/>
        </p:nvSpPr>
        <p:spPr>
          <a:xfrm>
            <a:off x="8593835" y="2417405"/>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8,121 Sales</a:t>
            </a:r>
            <a:endParaRPr lang="en-MY" sz="1600" dirty="0">
              <a:latin typeface="Source Sans Pro Light" panose="020B0403030403020204" pitchFamily="34" charset="0"/>
            </a:endParaRPr>
          </a:p>
        </p:txBody>
      </p:sp>
      <p:sp>
        <p:nvSpPr>
          <p:cNvPr id="10" name="TextBox 9"/>
          <p:cNvSpPr txBox="1"/>
          <p:nvPr/>
        </p:nvSpPr>
        <p:spPr>
          <a:xfrm>
            <a:off x="8612884"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2012</a:t>
            </a:r>
            <a:endParaRPr lang="en-MY" sz="3600" b="1" spc="-150" dirty="0">
              <a:latin typeface="Source Sans Pro Black" panose="020B0803030403020204" pitchFamily="34" charset="0"/>
            </a:endParaRPr>
          </a:p>
        </p:txBody>
      </p:sp>
      <p:sp>
        <p:nvSpPr>
          <p:cNvPr id="11" name="TextBox 10"/>
          <p:cNvSpPr txBox="1"/>
          <p:nvPr/>
        </p:nvSpPr>
        <p:spPr>
          <a:xfrm>
            <a:off x="8612885"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7,900 Sales</a:t>
            </a:r>
            <a:endParaRPr lang="en-MY" sz="1600" dirty="0">
              <a:latin typeface="Source Sans Pro Light" panose="020B0403030403020204" pitchFamily="34" charset="0"/>
            </a:endParaRPr>
          </a:p>
        </p:txBody>
      </p:sp>
      <p:cxnSp>
        <p:nvCxnSpPr>
          <p:cNvPr id="12" name="Straight Connector 11"/>
          <p:cNvCxnSpPr/>
          <p:nvPr/>
        </p:nvCxnSpPr>
        <p:spPr>
          <a:xfrm flipH="1">
            <a:off x="3742015" y="2502203"/>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38383"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t>
            </a:r>
            <a:r>
              <a:rPr lang="en-US" sz="1100" kern="3000" spc="30" dirty="0" err="1" smtClean="0">
                <a:solidFill>
                  <a:schemeClr val="tx1">
                    <a:lumMod val="85000"/>
                    <a:lumOff val="15000"/>
                  </a:schemeClr>
                </a:solidFill>
                <a:latin typeface="Source Sans Pro" panose="020B0503030403020204" pitchFamily="34" charset="0"/>
              </a:rPr>
              <a:t>ytime</a:t>
            </a:r>
            <a:endParaRPr lang="en-US" sz="1100" kern="3000" spc="30" dirty="0">
              <a:solidFill>
                <a:schemeClr val="tx1">
                  <a:lumMod val="85000"/>
                  <a:lumOff val="15000"/>
                </a:schemeClr>
              </a:solidFill>
              <a:latin typeface="Source Sans Pro" panose="020B0503030403020204" pitchFamily="34" charset="0"/>
            </a:endParaRPr>
          </a:p>
        </p:txBody>
      </p:sp>
      <p:sp>
        <p:nvSpPr>
          <p:cNvPr id="16" name="Rectangle 15"/>
          <p:cNvSpPr/>
          <p:nvPr/>
        </p:nvSpPr>
        <p:spPr>
          <a:xfrm>
            <a:off x="919332"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7" name="Rectangle 16"/>
          <p:cNvSpPr/>
          <p:nvPr/>
        </p:nvSpPr>
        <p:spPr>
          <a:xfrm>
            <a:off x="8612885"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With AWSM, students can access</a:t>
            </a:r>
            <a:endParaRPr lang="en-US" sz="1100" kern="3000" spc="30" dirty="0">
              <a:solidFill>
                <a:schemeClr val="tx1">
                  <a:lumMod val="85000"/>
                  <a:lumOff val="15000"/>
                </a:schemeClr>
              </a:solidFill>
              <a:latin typeface="Source Sans Pro" panose="020B0503030403020204" pitchFamily="34" charset="0"/>
            </a:endParaRPr>
          </a:p>
        </p:txBody>
      </p:sp>
      <p:sp>
        <p:nvSpPr>
          <p:cNvPr id="18" name="Rectangle 17"/>
          <p:cNvSpPr/>
          <p:nvPr/>
        </p:nvSpPr>
        <p:spPr>
          <a:xfrm>
            <a:off x="8593835"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9"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0"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Sales Performance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25" dur="150"/>
                                        <p:tgtEl>
                                          <p:spTgt spid="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fade">
                                      <p:cBhvr>
                                        <p:cTn id="29" dur="150"/>
                                        <p:tgtEl>
                                          <p:spTgt spid="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fade">
                                      <p:cBhvr>
                                        <p:cTn id="33" dur="150"/>
                                        <p:tgtEl>
                                          <p:spTgt spid="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fade">
                                      <p:cBhvr>
                                        <p:cTn id="37" dur="150"/>
                                        <p:tgtEl>
                                          <p:spTgt spid="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fade">
                                      <p:cBhvr>
                                        <p:cTn id="41" dur="150"/>
                                        <p:tgtEl>
                                          <p:spTgt spid="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right)">
                                      <p:cBhvr>
                                        <p:cTn id="45" dur="500"/>
                                        <p:tgtEl>
                                          <p:spTgt spid="1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750" fill="hold"/>
                                        <p:tgtEl>
                                          <p:spTgt spid="3"/>
                                        </p:tgtEl>
                                        <p:attrNameLst>
                                          <p:attrName>ppt_x</p:attrName>
                                        </p:attrNameLst>
                                      </p:cBhvr>
                                      <p:tavLst>
                                        <p:tav tm="0">
                                          <p:val>
                                            <p:strVal val="0-#ppt_w/2"/>
                                          </p:val>
                                        </p:tav>
                                        <p:tav tm="100000">
                                          <p:val>
                                            <p:strVal val="#ppt_x"/>
                                          </p:val>
                                        </p:tav>
                                      </p:tavLst>
                                    </p:anim>
                                    <p:anim calcmode="lin" valueType="num">
                                      <p:cBhvr additive="base">
                                        <p:cTn id="50" dur="75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fill="hold"/>
                                        <p:tgtEl>
                                          <p:spTgt spid="4"/>
                                        </p:tgtEl>
                                        <p:attrNameLst>
                                          <p:attrName>ppt_x</p:attrName>
                                        </p:attrNameLst>
                                      </p:cBhvr>
                                      <p:tavLst>
                                        <p:tav tm="0">
                                          <p:val>
                                            <p:strVal val="0-#ppt_w/2"/>
                                          </p:val>
                                        </p:tav>
                                        <p:tav tm="100000">
                                          <p:val>
                                            <p:strVal val="#ppt_x"/>
                                          </p:val>
                                        </p:tav>
                                      </p:tavLst>
                                    </p:anim>
                                    <p:anim calcmode="lin" valueType="num">
                                      <p:cBhvr additive="base">
                                        <p:cTn id="54" dur="750" fill="hold"/>
                                        <p:tgtEl>
                                          <p:spTgt spid="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750" fill="hold"/>
                                        <p:tgtEl>
                                          <p:spTgt spid="16"/>
                                        </p:tgtEl>
                                        <p:attrNameLst>
                                          <p:attrName>ppt_x</p:attrName>
                                        </p:attrNameLst>
                                      </p:cBhvr>
                                      <p:tavLst>
                                        <p:tav tm="0">
                                          <p:val>
                                            <p:strVal val="0-#ppt_w/2"/>
                                          </p:val>
                                        </p:tav>
                                        <p:tav tm="100000">
                                          <p:val>
                                            <p:strVal val="#ppt_x"/>
                                          </p:val>
                                        </p:tav>
                                      </p:tavLst>
                                    </p:anim>
                                    <p:anim calcmode="lin" valueType="num">
                                      <p:cBhvr additive="base">
                                        <p:cTn id="58" dur="75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right)">
                                      <p:cBhvr>
                                        <p:cTn id="62" dur="500"/>
                                        <p:tgtEl>
                                          <p:spTgt spid="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additive="base">
                                        <p:cTn id="66" dur="750" fill="hold"/>
                                        <p:tgtEl>
                                          <p:spTgt spid="5"/>
                                        </p:tgtEl>
                                        <p:attrNameLst>
                                          <p:attrName>ppt_x</p:attrName>
                                        </p:attrNameLst>
                                      </p:cBhvr>
                                      <p:tavLst>
                                        <p:tav tm="0">
                                          <p:val>
                                            <p:strVal val="0-#ppt_w/2"/>
                                          </p:val>
                                        </p:tav>
                                        <p:tav tm="100000">
                                          <p:val>
                                            <p:strVal val="#ppt_x"/>
                                          </p:val>
                                        </p:tav>
                                      </p:tavLst>
                                    </p:anim>
                                    <p:anim calcmode="lin" valueType="num">
                                      <p:cBhvr additive="base">
                                        <p:cTn id="67" dur="750" fill="hold"/>
                                        <p:tgtEl>
                                          <p:spTgt spid="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6"/>
                                        </p:tgtEl>
                                        <p:attrNameLst>
                                          <p:attrName>style.visibility</p:attrName>
                                        </p:attrNameLst>
                                      </p:cBhvr>
                                      <p:to>
                                        <p:strVal val="visible"/>
                                      </p:to>
                                    </p:set>
                                    <p:anim calcmode="lin" valueType="num">
                                      <p:cBhvr additive="base">
                                        <p:cTn id="70" dur="750" fill="hold"/>
                                        <p:tgtEl>
                                          <p:spTgt spid="6"/>
                                        </p:tgtEl>
                                        <p:attrNameLst>
                                          <p:attrName>ppt_x</p:attrName>
                                        </p:attrNameLst>
                                      </p:cBhvr>
                                      <p:tavLst>
                                        <p:tav tm="0">
                                          <p:val>
                                            <p:strVal val="0-#ppt_w/2"/>
                                          </p:val>
                                        </p:tav>
                                        <p:tav tm="100000">
                                          <p:val>
                                            <p:strVal val="#ppt_x"/>
                                          </p:val>
                                        </p:tav>
                                      </p:tavLst>
                                    </p:anim>
                                    <p:anim calcmode="lin" valueType="num">
                                      <p:cBhvr additive="base">
                                        <p:cTn id="71" dur="750" fill="hold"/>
                                        <p:tgtEl>
                                          <p:spTgt spid="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0-#ppt_w/2"/>
                                          </p:val>
                                        </p:tav>
                                        <p:tav tm="100000">
                                          <p:val>
                                            <p:strVal val="#ppt_x"/>
                                          </p:val>
                                        </p:tav>
                                      </p:tavLst>
                                    </p:anim>
                                    <p:anim calcmode="lin" valueType="num">
                                      <p:cBhvr additive="base">
                                        <p:cTn id="75" dur="750" fill="hold"/>
                                        <p:tgtEl>
                                          <p:spTgt spid="1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750" fill="hold"/>
                                        <p:tgtEl>
                                          <p:spTgt spid="8"/>
                                        </p:tgtEl>
                                        <p:attrNameLst>
                                          <p:attrName>ppt_x</p:attrName>
                                        </p:attrNameLst>
                                      </p:cBhvr>
                                      <p:tavLst>
                                        <p:tav tm="0">
                                          <p:val>
                                            <p:strVal val="1+#ppt_w/2"/>
                                          </p:val>
                                        </p:tav>
                                        <p:tav tm="100000">
                                          <p:val>
                                            <p:strVal val="#ppt_x"/>
                                          </p:val>
                                        </p:tav>
                                      </p:tavLst>
                                    </p:anim>
                                    <p:anim calcmode="lin" valueType="num">
                                      <p:cBhvr additive="base">
                                        <p:cTn id="84" dur="750" fill="hold"/>
                                        <p:tgtEl>
                                          <p:spTgt spid="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750" fill="hold"/>
                                        <p:tgtEl>
                                          <p:spTgt spid="9"/>
                                        </p:tgtEl>
                                        <p:attrNameLst>
                                          <p:attrName>ppt_x</p:attrName>
                                        </p:attrNameLst>
                                      </p:cBhvr>
                                      <p:tavLst>
                                        <p:tav tm="0">
                                          <p:val>
                                            <p:strVal val="1+#ppt_w/2"/>
                                          </p:val>
                                        </p:tav>
                                        <p:tav tm="100000">
                                          <p:val>
                                            <p:strVal val="#ppt_x"/>
                                          </p:val>
                                        </p:tav>
                                      </p:tavLst>
                                    </p:anim>
                                    <p:anim calcmode="lin" valueType="num">
                                      <p:cBhvr additive="base">
                                        <p:cTn id="88" dur="750" fill="hold"/>
                                        <p:tgtEl>
                                          <p:spTgt spid="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1+#ppt_w/2"/>
                                          </p:val>
                                        </p:tav>
                                        <p:tav tm="100000">
                                          <p:val>
                                            <p:strVal val="#ppt_x"/>
                                          </p:val>
                                        </p:tav>
                                      </p:tavLst>
                                    </p:anim>
                                    <p:anim calcmode="lin" valueType="num">
                                      <p:cBhvr additive="base">
                                        <p:cTn id="92" dur="750" fill="hold"/>
                                        <p:tgtEl>
                                          <p:spTgt spid="1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additive="base">
                                        <p:cTn id="100" dur="750" fill="hold"/>
                                        <p:tgtEl>
                                          <p:spTgt spid="10"/>
                                        </p:tgtEl>
                                        <p:attrNameLst>
                                          <p:attrName>ppt_x</p:attrName>
                                        </p:attrNameLst>
                                      </p:cBhvr>
                                      <p:tavLst>
                                        <p:tav tm="0">
                                          <p:val>
                                            <p:strVal val="1+#ppt_w/2"/>
                                          </p:val>
                                        </p:tav>
                                        <p:tav tm="100000">
                                          <p:val>
                                            <p:strVal val="#ppt_x"/>
                                          </p:val>
                                        </p:tav>
                                      </p:tavLst>
                                    </p:anim>
                                    <p:anim calcmode="lin" valueType="num">
                                      <p:cBhvr additive="base">
                                        <p:cTn id="101" dur="750" fill="hold"/>
                                        <p:tgtEl>
                                          <p:spTgt spid="1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750" fill="hold"/>
                                        <p:tgtEl>
                                          <p:spTgt spid="11"/>
                                        </p:tgtEl>
                                        <p:attrNameLst>
                                          <p:attrName>ppt_x</p:attrName>
                                        </p:attrNameLst>
                                      </p:cBhvr>
                                      <p:tavLst>
                                        <p:tav tm="0">
                                          <p:val>
                                            <p:strVal val="1+#ppt_w/2"/>
                                          </p:val>
                                        </p:tav>
                                        <p:tav tm="100000">
                                          <p:val>
                                            <p:strVal val="#ppt_x"/>
                                          </p:val>
                                        </p:tav>
                                      </p:tavLst>
                                    </p:anim>
                                    <p:anim calcmode="lin" valueType="num">
                                      <p:cBhvr additive="base">
                                        <p:cTn id="105" dur="750" fill="hold"/>
                                        <p:tgtEl>
                                          <p:spTgt spid="1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1+#ppt_w/2"/>
                                          </p:val>
                                        </p:tav>
                                        <p:tav tm="100000">
                                          <p:val>
                                            <p:strVal val="#ppt_x"/>
                                          </p:val>
                                        </p:tav>
                                      </p:tavLst>
                                    </p:anim>
                                    <p:anim calcmode="lin" valueType="num">
                                      <p:cBhvr additive="base">
                                        <p:cTn id="109"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P spid="3" grpId="0"/>
      <p:bldP spid="4" grpId="0"/>
      <p:bldP spid="5" grpId="0"/>
      <p:bldP spid="6" grpId="0"/>
      <p:bldP spid="8" grpId="0"/>
      <p:bldP spid="9" grpId="0"/>
      <p:bldP spid="10" grpId="0"/>
      <p:bldP spid="11" grpId="0"/>
      <p:bldP spid="15" grpId="0"/>
      <p:bldP spid="16" grpId="0"/>
      <p:bldP spid="17" grpId="0"/>
      <p:bldP spid="18" grpId="0"/>
      <p:bldP spid="19" grpId="0" animBg="1"/>
      <p:bldP spid="20" grpId="0"/>
      <p:bldP spid="2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p:cNvSpPr txBox="1">
            <a:spLocks/>
          </p:cNvSpPr>
          <p:nvPr/>
        </p:nvSpPr>
        <p:spPr>
          <a:xfrm>
            <a:off x="480713"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3" name="TextBox 2"/>
          <p:cNvSpPr txBox="1"/>
          <p:nvPr/>
        </p:nvSpPr>
        <p:spPr>
          <a:xfrm>
            <a:off x="2264533" y="5178725"/>
            <a:ext cx="1733167"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4" name="Chart 3"/>
          <p:cNvGraphicFramePr/>
          <p:nvPr>
            <p:extLst>
              <p:ext uri="{D42A27DB-BD31-4B8C-83A1-F6EECF244321}">
                <p14:modId xmlns:p14="http://schemas.microsoft.com/office/powerpoint/2010/main" val="1328504480"/>
              </p:ext>
            </p:extLst>
          </p:nvPr>
        </p:nvGraphicFramePr>
        <p:xfrm>
          <a:off x="614839" y="1579707"/>
          <a:ext cx="4965965"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10"/>
          <p:cNvSpPr txBox="1">
            <a:spLocks/>
          </p:cNvSpPr>
          <p:nvPr/>
        </p:nvSpPr>
        <p:spPr>
          <a:xfrm>
            <a:off x="6464080"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6" name="TextBox 5"/>
          <p:cNvSpPr txBox="1"/>
          <p:nvPr/>
        </p:nvSpPr>
        <p:spPr>
          <a:xfrm>
            <a:off x="7977935" y="5084596"/>
            <a:ext cx="2422458"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7" name="Chart 6"/>
          <p:cNvGraphicFramePr/>
          <p:nvPr>
            <p:extLst>
              <p:ext uri="{D42A27DB-BD31-4B8C-83A1-F6EECF244321}">
                <p14:modId xmlns:p14="http://schemas.microsoft.com/office/powerpoint/2010/main" val="2287689702"/>
              </p:ext>
            </p:extLst>
          </p:nvPr>
        </p:nvGraphicFramePr>
        <p:xfrm>
          <a:off x="6598205" y="1579707"/>
          <a:ext cx="4965965"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8"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9" name="Text Box 7"/>
          <p:cNvSpPr txBox="1">
            <a:spLocks noChangeArrowheads="1"/>
          </p:cNvSpPr>
          <p:nvPr/>
        </p:nvSpPr>
        <p:spPr bwMode="auto">
          <a:xfrm>
            <a:off x="3819776" y="456129"/>
            <a:ext cx="459734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Sales &amp; Marketing</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25" dur="500"/>
                                        <p:tgtEl>
                                          <p:spTgt spid="4">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29" dur="500"/>
                                        <p:tgtEl>
                                          <p:spTgt spid="4">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33" dur="500"/>
                                        <p:tgtEl>
                                          <p:spTgt spid="4">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37" dur="500"/>
                                        <p:tgtEl>
                                          <p:spTgt spid="4">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750" fill="hold"/>
                                        <p:tgtEl>
                                          <p:spTgt spid="3"/>
                                        </p:tgtEl>
                                        <p:attrNameLst>
                                          <p:attrName>ppt_x</p:attrName>
                                        </p:attrNameLst>
                                      </p:cBhvr>
                                      <p:tavLst>
                                        <p:tav tm="0">
                                          <p:val>
                                            <p:strVal val="#ppt_x"/>
                                          </p:val>
                                        </p:tav>
                                        <p:tav tm="100000">
                                          <p:val>
                                            <p:strVal val="#ppt_x"/>
                                          </p:val>
                                        </p:tav>
                                      </p:tavLst>
                                    </p:anim>
                                    <p:anim calcmode="lin" valueType="num">
                                      <p:cBhvr additive="base">
                                        <p:cTn id="41" dur="75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750" fill="hold"/>
                                        <p:tgtEl>
                                          <p:spTgt spid="2"/>
                                        </p:tgtEl>
                                        <p:attrNameLst>
                                          <p:attrName>ppt_x</p:attrName>
                                        </p:attrNameLst>
                                      </p:cBhvr>
                                      <p:tavLst>
                                        <p:tav tm="0">
                                          <p:val>
                                            <p:strVal val="#ppt_x"/>
                                          </p:val>
                                        </p:tav>
                                        <p:tav tm="100000">
                                          <p:val>
                                            <p:strVal val="#ppt_x"/>
                                          </p:val>
                                        </p:tav>
                                      </p:tavLst>
                                    </p:anim>
                                    <p:anim calcmode="lin" valueType="num">
                                      <p:cBhvr additive="base">
                                        <p:cTn id="45" dur="750" fill="hold"/>
                                        <p:tgtEl>
                                          <p:spTgt spid="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49" dur="500"/>
                                        <p:tgtEl>
                                          <p:spTgt spid="7">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53" dur="500"/>
                                        <p:tgtEl>
                                          <p:spTgt spid="7">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down)">
                                      <p:cBhvr>
                                        <p:cTn id="57" dur="500"/>
                                        <p:tgtEl>
                                          <p:spTgt spid="7">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down)">
                                      <p:cBhvr>
                                        <p:cTn id="61" dur="500"/>
                                        <p:tgtEl>
                                          <p:spTgt spid="7">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750" fill="hold"/>
                                        <p:tgtEl>
                                          <p:spTgt spid="6"/>
                                        </p:tgtEl>
                                        <p:attrNameLst>
                                          <p:attrName>ppt_x</p:attrName>
                                        </p:attrNameLst>
                                      </p:cBhvr>
                                      <p:tavLst>
                                        <p:tav tm="0">
                                          <p:val>
                                            <p:strVal val="#ppt_x"/>
                                          </p:val>
                                        </p:tav>
                                        <p:tav tm="100000">
                                          <p:val>
                                            <p:strVal val="#ppt_x"/>
                                          </p:val>
                                        </p:tav>
                                      </p:tavLst>
                                    </p:anim>
                                    <p:anim calcmode="lin" valueType="num">
                                      <p:cBhvr additive="base">
                                        <p:cTn id="65" dur="750" fill="hold"/>
                                        <p:tgtEl>
                                          <p:spTgt spid="6"/>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750" fill="hold"/>
                                        <p:tgtEl>
                                          <p:spTgt spid="5"/>
                                        </p:tgtEl>
                                        <p:attrNameLst>
                                          <p:attrName>ppt_x</p:attrName>
                                        </p:attrNameLst>
                                      </p:cBhvr>
                                      <p:tavLst>
                                        <p:tav tm="0">
                                          <p:val>
                                            <p:strVal val="#ppt_x"/>
                                          </p:val>
                                        </p:tav>
                                        <p:tav tm="100000">
                                          <p:val>
                                            <p:strVal val="#ppt_x"/>
                                          </p:val>
                                        </p:tav>
                                      </p:tavLst>
                                    </p:anim>
                                    <p:anim calcmode="lin" valueType="num">
                                      <p:cBhvr additive="base">
                                        <p:cTn id="6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Sub>
          <a:bldChart bld="series"/>
        </p:bldSub>
      </p:bldGraphic>
      <p:bldP spid="5" grpId="0"/>
      <p:bldP spid="6" grpId="0"/>
      <p:bldGraphic spid="7" grpId="0">
        <p:bldSub>
          <a:bldChart bld="series"/>
        </p:bldSub>
      </p:bldGraphic>
      <p:bldP spid="8" grpId="0" animBg="1"/>
      <p:bldP spid="9" grpId="0"/>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5306928" y="3535946"/>
            <a:ext cx="1646684" cy="320714"/>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712245" y="2445617"/>
            <a:ext cx="602280" cy="110957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4287609" y="3143035"/>
            <a:ext cx="1019319" cy="39097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307133" y="3535946"/>
            <a:ext cx="29125" cy="1025622"/>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309557" y="2288584"/>
            <a:ext cx="1359780" cy="123946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210374" y="3447778"/>
            <a:ext cx="198365" cy="198365"/>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8" name="Straight Connector 7"/>
          <p:cNvCxnSpPr/>
          <p:nvPr/>
        </p:nvCxnSpPr>
        <p:spPr>
          <a:xfrm>
            <a:off x="6669337" y="2296472"/>
            <a:ext cx="1412608" cy="18099"/>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937255" y="2306191"/>
            <a:ext cx="1144691" cy="154646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71420" y="3127247"/>
            <a:ext cx="1059463" cy="142481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702658" y="2290519"/>
            <a:ext cx="1966680" cy="144818"/>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336260" y="3866383"/>
            <a:ext cx="1600996" cy="695187"/>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676936" y="2282309"/>
            <a:ext cx="276676" cy="1582255"/>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616862" y="2343480"/>
            <a:ext cx="198365" cy="198365"/>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Oval 14"/>
          <p:cNvSpPr/>
          <p:nvPr/>
        </p:nvSpPr>
        <p:spPr>
          <a:xfrm>
            <a:off x="6565034" y="2185453"/>
            <a:ext cx="198365" cy="198365"/>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6" name="Oval 15"/>
          <p:cNvSpPr/>
          <p:nvPr/>
        </p:nvSpPr>
        <p:spPr>
          <a:xfrm>
            <a:off x="4157701" y="3026417"/>
            <a:ext cx="198365" cy="198365"/>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7" name="Oval 16"/>
          <p:cNvSpPr/>
          <p:nvPr/>
        </p:nvSpPr>
        <p:spPr>
          <a:xfrm>
            <a:off x="6862607" y="3752142"/>
            <a:ext cx="198365" cy="198365"/>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8" name="Oval 17"/>
          <p:cNvSpPr/>
          <p:nvPr/>
        </p:nvSpPr>
        <p:spPr>
          <a:xfrm>
            <a:off x="7977618" y="2209044"/>
            <a:ext cx="198365" cy="198365"/>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9" name="Oval 18"/>
          <p:cNvSpPr/>
          <p:nvPr/>
        </p:nvSpPr>
        <p:spPr>
          <a:xfrm>
            <a:off x="5231698" y="4453844"/>
            <a:ext cx="198365" cy="198365"/>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0" name="Rectangle 19"/>
          <p:cNvSpPr/>
          <p:nvPr/>
        </p:nvSpPr>
        <p:spPr>
          <a:xfrm>
            <a:off x="786724" y="1976880"/>
            <a:ext cx="1191673" cy="400110"/>
          </a:xfrm>
          <a:prstGeom prst="rect">
            <a:avLst/>
          </a:prstGeom>
        </p:spPr>
        <p:txBody>
          <a:bodyPr wrap="none">
            <a:spAutoFit/>
          </a:bodyPr>
          <a:lstStyle/>
          <a:p>
            <a:r>
              <a:rPr lang="en-US" sz="2000" dirty="0" smtClean="0">
                <a:solidFill>
                  <a:srgbClr val="990099"/>
                </a:solidFill>
                <a:latin typeface="+mj-lt"/>
              </a:rPr>
              <a:t>STEP ONE</a:t>
            </a:r>
            <a:endParaRPr lang="en-US" sz="2000" dirty="0">
              <a:solidFill>
                <a:srgbClr val="990099"/>
              </a:solidFill>
              <a:latin typeface="+mj-lt"/>
            </a:endParaRPr>
          </a:p>
        </p:txBody>
      </p:sp>
      <p:sp>
        <p:nvSpPr>
          <p:cNvPr id="21" name="Rectangle 20"/>
          <p:cNvSpPr/>
          <p:nvPr/>
        </p:nvSpPr>
        <p:spPr>
          <a:xfrm>
            <a:off x="796031" y="2231914"/>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2" name="Rectangle 21"/>
          <p:cNvSpPr/>
          <p:nvPr/>
        </p:nvSpPr>
        <p:spPr>
          <a:xfrm>
            <a:off x="777415" y="3807232"/>
            <a:ext cx="1250086" cy="400110"/>
          </a:xfrm>
          <a:prstGeom prst="rect">
            <a:avLst/>
          </a:prstGeom>
        </p:spPr>
        <p:txBody>
          <a:bodyPr wrap="none">
            <a:spAutoFit/>
          </a:bodyPr>
          <a:lstStyle/>
          <a:p>
            <a:r>
              <a:rPr lang="en-US" sz="2000" dirty="0" smtClean="0">
                <a:solidFill>
                  <a:srgbClr val="002060"/>
                </a:solidFill>
                <a:latin typeface="+mj-lt"/>
              </a:rPr>
              <a:t>STEP TWO</a:t>
            </a:r>
            <a:endParaRPr lang="en-US" sz="2000" dirty="0">
              <a:solidFill>
                <a:srgbClr val="002060"/>
              </a:solidFill>
              <a:latin typeface="+mj-lt"/>
            </a:endParaRPr>
          </a:p>
        </p:txBody>
      </p:sp>
      <p:sp>
        <p:nvSpPr>
          <p:cNvPr id="23" name="Rectangle 22"/>
          <p:cNvSpPr/>
          <p:nvPr/>
        </p:nvSpPr>
        <p:spPr>
          <a:xfrm>
            <a:off x="786724" y="4062264"/>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4" name="Rectangle 23"/>
          <p:cNvSpPr/>
          <p:nvPr/>
        </p:nvSpPr>
        <p:spPr>
          <a:xfrm>
            <a:off x="3795283" y="5106211"/>
            <a:ext cx="1403269" cy="400110"/>
          </a:xfrm>
          <a:prstGeom prst="rect">
            <a:avLst/>
          </a:prstGeom>
        </p:spPr>
        <p:txBody>
          <a:bodyPr wrap="none">
            <a:spAutoFit/>
          </a:bodyPr>
          <a:lstStyle/>
          <a:p>
            <a:r>
              <a:rPr lang="en-US" sz="2000" dirty="0" smtClean="0">
                <a:solidFill>
                  <a:srgbClr val="00B0F0"/>
                </a:solidFill>
                <a:latin typeface="+mj-lt"/>
              </a:rPr>
              <a:t>STEP THREE</a:t>
            </a:r>
            <a:endParaRPr lang="en-US" sz="2000" dirty="0">
              <a:solidFill>
                <a:srgbClr val="00B0F0"/>
              </a:solidFill>
              <a:latin typeface="+mj-lt"/>
            </a:endParaRPr>
          </a:p>
        </p:txBody>
      </p:sp>
      <p:sp>
        <p:nvSpPr>
          <p:cNvPr id="25" name="Rectangle 24"/>
          <p:cNvSpPr/>
          <p:nvPr/>
        </p:nvSpPr>
        <p:spPr>
          <a:xfrm>
            <a:off x="3804588" y="5361245"/>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Rectangle 25"/>
          <p:cNvSpPr/>
          <p:nvPr/>
        </p:nvSpPr>
        <p:spPr>
          <a:xfrm>
            <a:off x="8191459" y="4536120"/>
            <a:ext cx="1319015" cy="400110"/>
          </a:xfrm>
          <a:prstGeom prst="rect">
            <a:avLst/>
          </a:prstGeom>
        </p:spPr>
        <p:txBody>
          <a:bodyPr wrap="none">
            <a:spAutoFit/>
          </a:bodyPr>
          <a:lstStyle/>
          <a:p>
            <a:r>
              <a:rPr lang="en-US" sz="2000" dirty="0" smtClean="0">
                <a:solidFill>
                  <a:srgbClr val="00B050"/>
                </a:solidFill>
                <a:latin typeface="+mj-lt"/>
              </a:rPr>
              <a:t>STEP FOUR</a:t>
            </a:r>
            <a:endParaRPr lang="en-US" sz="2000" dirty="0">
              <a:solidFill>
                <a:srgbClr val="00B050"/>
              </a:solidFill>
              <a:latin typeface="+mj-lt"/>
            </a:endParaRPr>
          </a:p>
        </p:txBody>
      </p:sp>
      <p:sp>
        <p:nvSpPr>
          <p:cNvPr id="27" name="Rectangle 26"/>
          <p:cNvSpPr/>
          <p:nvPr/>
        </p:nvSpPr>
        <p:spPr>
          <a:xfrm>
            <a:off x="8200767" y="4791154"/>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790378" y="3063928"/>
            <a:ext cx="1183657" cy="400110"/>
          </a:xfrm>
          <a:prstGeom prst="rect">
            <a:avLst/>
          </a:prstGeom>
        </p:spPr>
        <p:txBody>
          <a:bodyPr wrap="none">
            <a:spAutoFit/>
          </a:bodyPr>
          <a:lstStyle/>
          <a:p>
            <a:r>
              <a:rPr lang="en-US" sz="2000" dirty="0" smtClean="0">
                <a:solidFill>
                  <a:srgbClr val="FFC000"/>
                </a:solidFill>
                <a:latin typeface="+mj-lt"/>
              </a:rPr>
              <a:t>STEP FIVE</a:t>
            </a:r>
            <a:endParaRPr lang="en-US" sz="2000" dirty="0">
              <a:solidFill>
                <a:srgbClr val="FFC000"/>
              </a:solidFill>
              <a:latin typeface="+mj-lt"/>
            </a:endParaRPr>
          </a:p>
        </p:txBody>
      </p:sp>
      <p:cxnSp>
        <p:nvCxnSpPr>
          <p:cNvPr id="29" name="Straight Connector 28"/>
          <p:cNvCxnSpPr/>
          <p:nvPr/>
        </p:nvCxnSpPr>
        <p:spPr>
          <a:xfrm flipV="1">
            <a:off x="3306028" y="3246713"/>
            <a:ext cx="862761" cy="669727"/>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952689" y="4670156"/>
            <a:ext cx="302520" cy="291273"/>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7047840" y="3955369"/>
            <a:ext cx="1061837" cy="673071"/>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8170522" y="2413357"/>
            <a:ext cx="635049" cy="511882"/>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8789805" y="3344569"/>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34" name="Straight Connector 33"/>
          <p:cNvCxnSpPr/>
          <p:nvPr/>
        </p:nvCxnSpPr>
        <p:spPr>
          <a:xfrm>
            <a:off x="3479269" y="2343480"/>
            <a:ext cx="1188080" cy="112394"/>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Key Performance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37"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ppt_x"/>
                                          </p:val>
                                        </p:tav>
                                        <p:tav tm="100000">
                                          <p:val>
                                            <p:strVal val="#ppt_x"/>
                                          </p:val>
                                        </p:tav>
                                      </p:tavLst>
                                    </p:anim>
                                    <p:anim calcmode="lin" valueType="num">
                                      <p:cBhvr additive="base">
                                        <p:cTn id="33" dur="75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750" fill="hold"/>
                                        <p:tgtEl>
                                          <p:spTgt spid="7"/>
                                        </p:tgtEl>
                                        <p:attrNameLst>
                                          <p:attrName>ppt_x</p:attrName>
                                        </p:attrNameLst>
                                      </p:cBhvr>
                                      <p:tavLst>
                                        <p:tav tm="0">
                                          <p:val>
                                            <p:strVal val="#ppt_x"/>
                                          </p:val>
                                        </p:tav>
                                        <p:tav tm="100000">
                                          <p:val>
                                            <p:strVal val="#ppt_x"/>
                                          </p:val>
                                        </p:tav>
                                      </p:tavLst>
                                    </p:anim>
                                    <p:anim calcmode="lin" valueType="num">
                                      <p:cBhvr additive="base">
                                        <p:cTn id="37" dur="75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750" fill="hold"/>
                                        <p:tgtEl>
                                          <p:spTgt spid="19"/>
                                        </p:tgtEl>
                                        <p:attrNameLst>
                                          <p:attrName>ppt_x</p:attrName>
                                        </p:attrNameLst>
                                      </p:cBhvr>
                                      <p:tavLst>
                                        <p:tav tm="0">
                                          <p:val>
                                            <p:strVal val="#ppt_x"/>
                                          </p:val>
                                        </p:tav>
                                        <p:tav tm="100000">
                                          <p:val>
                                            <p:strVal val="#ppt_x"/>
                                          </p:val>
                                        </p:tav>
                                      </p:tavLst>
                                    </p:anim>
                                    <p:anim calcmode="lin" valueType="num">
                                      <p:cBhvr additive="base">
                                        <p:cTn id="41" dur="75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750" fill="hold"/>
                                        <p:tgtEl>
                                          <p:spTgt spid="18"/>
                                        </p:tgtEl>
                                        <p:attrNameLst>
                                          <p:attrName>ppt_x</p:attrName>
                                        </p:attrNameLst>
                                      </p:cBhvr>
                                      <p:tavLst>
                                        <p:tav tm="0">
                                          <p:val>
                                            <p:strVal val="#ppt_x"/>
                                          </p:val>
                                        </p:tav>
                                        <p:tav tm="100000">
                                          <p:val>
                                            <p:strVal val="#ppt_x"/>
                                          </p:val>
                                        </p:tav>
                                      </p:tavLst>
                                    </p:anim>
                                    <p:anim calcmode="lin" valueType="num">
                                      <p:cBhvr additive="base">
                                        <p:cTn id="45" dur="75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ppt_x"/>
                                          </p:val>
                                        </p:tav>
                                        <p:tav tm="100000">
                                          <p:val>
                                            <p:strVal val="#ppt_x"/>
                                          </p:val>
                                        </p:tav>
                                      </p:tavLst>
                                    </p:anim>
                                    <p:anim calcmode="lin" valueType="num">
                                      <p:cBhvr additive="base">
                                        <p:cTn id="49" dur="75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down)">
                                      <p:cBhvr>
                                        <p:cTn id="56" dur="500"/>
                                        <p:tgtEl>
                                          <p:spTgt spid="8"/>
                                        </p:tgtEl>
                                      </p:cBhvr>
                                    </p:animEffect>
                                  </p:childTnLst>
                                </p:cTn>
                              </p:par>
                              <p:par>
                                <p:cTn id="57" presetID="2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2" presetClass="entr" presetSubtype="4"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00"/>
                                        <p:tgtEl>
                                          <p:spTgt spid="5"/>
                                        </p:tgtEl>
                                      </p:cBhvr>
                                    </p:animEffect>
                                  </p:childTnLst>
                                </p:cTn>
                              </p:par>
                              <p:par>
                                <p:cTn id="66" presetID="2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par>
                                <p:cTn id="69" presetID="2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down)">
                                      <p:cBhvr>
                                        <p:cTn id="71" dur="500"/>
                                        <p:tgtEl>
                                          <p:spTgt spid="10"/>
                                        </p:tgtEl>
                                      </p:cBhvr>
                                    </p:animEffect>
                                  </p:childTnLst>
                                </p:cTn>
                              </p:par>
                              <p:par>
                                <p:cTn id="72" presetID="22" presetClass="entr" presetSubtype="4"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down)">
                                      <p:cBhvr>
                                        <p:cTn id="74" dur="500"/>
                                        <p:tgtEl>
                                          <p:spTgt spid="4"/>
                                        </p:tgtEl>
                                      </p:cBhvr>
                                    </p:animEffect>
                                  </p:childTnLst>
                                </p:cTn>
                              </p:par>
                              <p:par>
                                <p:cTn id="75" presetID="22" presetClass="entr" presetSubtype="4"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500"/>
                                        <p:tgtEl>
                                          <p:spTgt spid="2"/>
                                        </p:tgtEl>
                                      </p:cBhvr>
                                    </p:animEffect>
                                  </p:childTnLst>
                                </p:cTn>
                              </p:par>
                              <p:par>
                                <p:cTn id="78" presetID="22" presetClass="entr" presetSubtype="4" fill="hold" nodeType="with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wipe(down)">
                                      <p:cBhvr>
                                        <p:cTn id="80" dur="500"/>
                                        <p:tgtEl>
                                          <p:spTgt spid="3"/>
                                        </p:tgtEl>
                                      </p:cBhvr>
                                    </p:animEffect>
                                  </p:childTnLst>
                                </p:cTn>
                              </p:par>
                              <p:par>
                                <p:cTn id="81" presetID="2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750" fill="hold"/>
                                        <p:tgtEl>
                                          <p:spTgt spid="20"/>
                                        </p:tgtEl>
                                        <p:attrNameLst>
                                          <p:attrName>ppt_x</p:attrName>
                                        </p:attrNameLst>
                                      </p:cBhvr>
                                      <p:tavLst>
                                        <p:tav tm="0">
                                          <p:val>
                                            <p:strVal val="0-#ppt_w/2"/>
                                          </p:val>
                                        </p:tav>
                                        <p:tav tm="100000">
                                          <p:val>
                                            <p:strVal val="#ppt_x"/>
                                          </p:val>
                                        </p:tav>
                                      </p:tavLst>
                                    </p:anim>
                                    <p:anim calcmode="lin" valueType="num">
                                      <p:cBhvr additive="base">
                                        <p:cTn id="92" dur="750" fill="hold"/>
                                        <p:tgtEl>
                                          <p:spTgt spid="20"/>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0-#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up)">
                                      <p:cBhvr>
                                        <p:cTn id="100" dur="500"/>
                                        <p:tgtEl>
                                          <p:spTgt spid="29"/>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 calcmode="lin" valueType="num">
                                      <p:cBhvr additive="base">
                                        <p:cTn id="104" dur="750" fill="hold"/>
                                        <p:tgtEl>
                                          <p:spTgt spid="22"/>
                                        </p:tgtEl>
                                        <p:attrNameLst>
                                          <p:attrName>ppt_x</p:attrName>
                                        </p:attrNameLst>
                                      </p:cBhvr>
                                      <p:tavLst>
                                        <p:tav tm="0">
                                          <p:val>
                                            <p:strVal val="0-#ppt_w/2"/>
                                          </p:val>
                                        </p:tav>
                                        <p:tav tm="100000">
                                          <p:val>
                                            <p:strVal val="#ppt_x"/>
                                          </p:val>
                                        </p:tav>
                                      </p:tavLst>
                                    </p:anim>
                                    <p:anim calcmode="lin" valueType="num">
                                      <p:cBhvr additive="base">
                                        <p:cTn id="105" dur="750" fill="hold"/>
                                        <p:tgtEl>
                                          <p:spTgt spid="22"/>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750" fill="hold"/>
                                        <p:tgtEl>
                                          <p:spTgt spid="23"/>
                                        </p:tgtEl>
                                        <p:attrNameLst>
                                          <p:attrName>ppt_x</p:attrName>
                                        </p:attrNameLst>
                                      </p:cBhvr>
                                      <p:tavLst>
                                        <p:tav tm="0">
                                          <p:val>
                                            <p:strVal val="0-#ppt_w/2"/>
                                          </p:val>
                                        </p:tav>
                                        <p:tav tm="100000">
                                          <p:val>
                                            <p:strVal val="#ppt_x"/>
                                          </p:val>
                                        </p:tav>
                                      </p:tavLst>
                                    </p:anim>
                                    <p:anim calcmode="lin" valueType="num">
                                      <p:cBhvr additive="base">
                                        <p:cTn id="109" dur="750" fill="hold"/>
                                        <p:tgtEl>
                                          <p:spTgt spid="23"/>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up)">
                                      <p:cBhvr>
                                        <p:cTn id="113" dur="500"/>
                                        <p:tgtEl>
                                          <p:spTgt spid="30"/>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750" fill="hold"/>
                                        <p:tgtEl>
                                          <p:spTgt spid="24"/>
                                        </p:tgtEl>
                                        <p:attrNameLst>
                                          <p:attrName>ppt_x</p:attrName>
                                        </p:attrNameLst>
                                      </p:cBhvr>
                                      <p:tavLst>
                                        <p:tav tm="0">
                                          <p:val>
                                            <p:strVal val="#ppt_x"/>
                                          </p:val>
                                        </p:tav>
                                        <p:tav tm="100000">
                                          <p:val>
                                            <p:strVal val="#ppt_x"/>
                                          </p:val>
                                        </p:tav>
                                      </p:tavLst>
                                    </p:anim>
                                    <p:anim calcmode="lin" valueType="num">
                                      <p:cBhvr additive="base">
                                        <p:cTn id="118" dur="750" fill="hold"/>
                                        <p:tgtEl>
                                          <p:spTgt spid="24"/>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750" fill="hold"/>
                                        <p:tgtEl>
                                          <p:spTgt spid="25"/>
                                        </p:tgtEl>
                                        <p:attrNameLst>
                                          <p:attrName>ppt_x</p:attrName>
                                        </p:attrNameLst>
                                      </p:cBhvr>
                                      <p:tavLst>
                                        <p:tav tm="0">
                                          <p:val>
                                            <p:strVal val="#ppt_x"/>
                                          </p:val>
                                        </p:tav>
                                        <p:tav tm="100000">
                                          <p:val>
                                            <p:strVal val="#ppt_x"/>
                                          </p:val>
                                        </p:tav>
                                      </p:tavLst>
                                    </p:anim>
                                    <p:anim calcmode="lin" valueType="num">
                                      <p:cBhvr additive="base">
                                        <p:cTn id="122" dur="750" fill="hold"/>
                                        <p:tgtEl>
                                          <p:spTgt spid="25"/>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additive="base">
                                        <p:cTn id="130" dur="750" fill="hold"/>
                                        <p:tgtEl>
                                          <p:spTgt spid="26"/>
                                        </p:tgtEl>
                                        <p:attrNameLst>
                                          <p:attrName>ppt_x</p:attrName>
                                        </p:attrNameLst>
                                      </p:cBhvr>
                                      <p:tavLst>
                                        <p:tav tm="0">
                                          <p:val>
                                            <p:strVal val="1+#ppt_w/2"/>
                                          </p:val>
                                        </p:tav>
                                        <p:tav tm="100000">
                                          <p:val>
                                            <p:strVal val="#ppt_x"/>
                                          </p:val>
                                        </p:tav>
                                      </p:tavLst>
                                    </p:anim>
                                    <p:anim calcmode="lin" valueType="num">
                                      <p:cBhvr additive="base">
                                        <p:cTn id="131" dur="750" fill="hold"/>
                                        <p:tgtEl>
                                          <p:spTgt spid="26"/>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27"/>
                                        </p:tgtEl>
                                        <p:attrNameLst>
                                          <p:attrName>style.visibility</p:attrName>
                                        </p:attrNameLst>
                                      </p:cBhvr>
                                      <p:to>
                                        <p:strVal val="visible"/>
                                      </p:to>
                                    </p:set>
                                    <p:anim calcmode="lin" valueType="num">
                                      <p:cBhvr additive="base">
                                        <p:cTn id="134" dur="750" fill="hold"/>
                                        <p:tgtEl>
                                          <p:spTgt spid="27"/>
                                        </p:tgtEl>
                                        <p:attrNameLst>
                                          <p:attrName>ppt_x</p:attrName>
                                        </p:attrNameLst>
                                      </p:cBhvr>
                                      <p:tavLst>
                                        <p:tav tm="0">
                                          <p:val>
                                            <p:strVal val="1+#ppt_w/2"/>
                                          </p:val>
                                        </p:tav>
                                        <p:tav tm="100000">
                                          <p:val>
                                            <p:strVal val="#ppt_x"/>
                                          </p:val>
                                        </p:tav>
                                      </p:tavLst>
                                    </p:anim>
                                    <p:anim calcmode="lin" valueType="num">
                                      <p:cBhvr additive="base">
                                        <p:cTn id="135" dur="750" fill="hold"/>
                                        <p:tgtEl>
                                          <p:spTgt spid="27"/>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wipe(down)">
                                      <p:cBhvr>
                                        <p:cTn id="139" dur="500"/>
                                        <p:tgtEl>
                                          <p:spTgt spid="32"/>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750" fill="hold"/>
                                        <p:tgtEl>
                                          <p:spTgt spid="28"/>
                                        </p:tgtEl>
                                        <p:attrNameLst>
                                          <p:attrName>ppt_x</p:attrName>
                                        </p:attrNameLst>
                                      </p:cBhvr>
                                      <p:tavLst>
                                        <p:tav tm="0">
                                          <p:val>
                                            <p:strVal val="1+#ppt_w/2"/>
                                          </p:val>
                                        </p:tav>
                                        <p:tav tm="100000">
                                          <p:val>
                                            <p:strVal val="#ppt_x"/>
                                          </p:val>
                                        </p:tav>
                                      </p:tavLst>
                                    </p:anim>
                                    <p:anim calcmode="lin" valueType="num">
                                      <p:cBhvr additive="base">
                                        <p:cTn id="144" dur="75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750" fill="hold"/>
                                        <p:tgtEl>
                                          <p:spTgt spid="33"/>
                                        </p:tgtEl>
                                        <p:attrNameLst>
                                          <p:attrName>ppt_x</p:attrName>
                                        </p:attrNameLst>
                                      </p:cBhvr>
                                      <p:tavLst>
                                        <p:tav tm="0">
                                          <p:val>
                                            <p:strVal val="1+#ppt_w/2"/>
                                          </p:val>
                                        </p:tav>
                                        <p:tav tm="100000">
                                          <p:val>
                                            <p:strVal val="#ppt_x"/>
                                          </p:val>
                                        </p:tav>
                                      </p:tavLst>
                                    </p:anim>
                                    <p:anim calcmode="lin" valueType="num">
                                      <p:cBhvr additive="base">
                                        <p:cTn id="1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33" grpId="0"/>
      <p:bldP spid="35" grpId="0" animBg="1"/>
      <p:bldP spid="36" grpId="0"/>
      <p:bldP spid="3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err="1" smtClean="0">
                <a:solidFill>
                  <a:schemeClr val="tx1"/>
                </a:solidFill>
                <a:latin typeface="Open Sans" panose="020B0606030504020204" pitchFamily="34" charset="0"/>
                <a:ea typeface="Open Sans" panose="020B0606030504020204" pitchFamily="34" charset="0"/>
                <a:cs typeface="Open Sans" panose="020B0606030504020204" pitchFamily="34" charset="0"/>
              </a:rPr>
              <a:t>Abou</a:t>
            </a:r>
            <a:r>
              <a:rPr lang="en-US"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 Us</a:t>
            </a: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9"/>
          </p:nvPr>
        </p:nvSpPr>
        <p:spPr/>
        <p:txBody>
          <a:bodyPr>
            <a:noAutofit/>
          </a:body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Subtitle Example Here</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4"/>
          <p:cNvSpPr>
            <a:spLocks noGrp="1"/>
          </p:cNvSpPr>
          <p:nvPr>
            <p:ph type="body" sz="quarter" idx="16"/>
          </p:nvPr>
        </p:nvSpPr>
        <p:spPr/>
        <p:txBody>
          <a:bodyPr/>
          <a:lstStyle/>
          <a:p>
            <a:pPr lvl="0"/>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adipiscing elit.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Praesent</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sodales</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sit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tristique</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quis</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tempus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adipiscing elit.</a:t>
            </a:r>
          </a:p>
        </p:txBody>
      </p:sp>
    </p:spTree>
    <p:extLst>
      <p:ext uri="{BB962C8B-B14F-4D97-AF65-F5344CB8AC3E}">
        <p14:creationId xmlns:p14="http://schemas.microsoft.com/office/powerpoint/2010/main" val="13751375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Portfolio</a:t>
            </a:r>
            <a:endPar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9"/>
          </p:nvPr>
        </p:nvSpPr>
        <p:spPr/>
        <p:txBody>
          <a:bodyPr>
            <a:noAutofit/>
          </a:body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Subtitle Example Here</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xt Placeholder 4"/>
          <p:cNvSpPr>
            <a:spLocks noGrp="1"/>
          </p:cNvSpPr>
          <p:nvPr>
            <p:ph type="body" sz="quarter" idx="16"/>
          </p:nvPr>
        </p:nvSpPr>
        <p:spPr/>
        <p:txBody>
          <a:bodyPr/>
          <a:lstStyle/>
          <a:p>
            <a:pPr lvl="0"/>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adipiscing elit.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Praesent</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sodales</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sit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tristique</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quis</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tempus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2" name="Text Placeholder 1"/>
          <p:cNvSpPr>
            <a:spLocks noGrp="1"/>
          </p:cNvSpPr>
          <p:nvPr>
            <p:ph type="body" sz="quarter" idx="4294967295"/>
          </p:nvPr>
        </p:nvSpPr>
        <p:spPr>
          <a:xfrm>
            <a:off x="768357" y="2257425"/>
            <a:ext cx="885825" cy="739775"/>
          </a:xfrm>
        </p:spPr>
        <p:txBody>
          <a:bodyPr>
            <a:normAutofit fontScale="85000" lnSpcReduction="20000"/>
          </a:bodyPr>
          <a:lstStyle/>
          <a:p>
            <a:pPr marL="0" indent="0">
              <a:lnSpc>
                <a:spcPct val="120000"/>
              </a:lnSpc>
              <a:buNone/>
            </a:pPr>
            <a:r>
              <a:rPr lang="en-US" sz="4800" dirty="0">
                <a:ea typeface="FontAwesome"/>
                <a:sym typeface="FontAwesome"/>
              </a:rPr>
              <a:t> </a:t>
            </a:r>
            <a:endParaRPr lang="en-US" dirty="0"/>
          </a:p>
        </p:txBody>
      </p:sp>
    </p:spTree>
    <p:extLst>
      <p:ext uri="{BB962C8B-B14F-4D97-AF65-F5344CB8AC3E}">
        <p14:creationId xmlns:p14="http://schemas.microsoft.com/office/powerpoint/2010/main" val="1702731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1079552" y="1747728"/>
            <a:ext cx="10162269" cy="1169551"/>
          </a:xfrm>
          <a:prstGeom prst="rect">
            <a:avLst/>
          </a:prstGeom>
          <a:solidFill>
            <a:schemeClr val="accent1">
              <a:lumMod val="75000"/>
            </a:schemeClr>
          </a:solidFill>
          <a:ln w="9525">
            <a:noFill/>
            <a:miter lim="800000"/>
            <a:headEnd/>
            <a:tailEnd/>
          </a:ln>
        </p:spPr>
        <p:txBody>
          <a:bodyPr wrap="none" lIns="60960" tIns="30480" rIns="60960" bIns="30480">
            <a:spAutoFit/>
          </a:bodyPr>
          <a:lstStyle/>
          <a:p>
            <a:pPr defTabSz="1450940"/>
            <a:r>
              <a:rPr lang="en-CA" sz="7200" b="1" spc="-200" dirty="0" smtClean="0">
                <a:solidFill>
                  <a:srgbClr val="FFFF00"/>
                </a:solidFill>
                <a:latin typeface="Lato Black" panose="020F0A02020204030203" pitchFamily="34" charset="0"/>
                <a:ea typeface="Open Sans" pitchFamily="34" charset="0"/>
                <a:cs typeface="Open Sans" pitchFamily="34" charset="0"/>
              </a:rPr>
              <a:t>Email Marketing Mastery</a:t>
            </a:r>
            <a:endParaRPr lang="en-CA" sz="7200" b="1" spc="-200" dirty="0">
              <a:solidFill>
                <a:srgbClr val="FFFF00"/>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5236894" y="4345593"/>
            <a:ext cx="2198038" cy="748988"/>
          </a:xfrm>
          <a:prstGeom prst="rect">
            <a:avLst/>
          </a:prstGeom>
          <a:solidFill>
            <a:schemeClr val="accent1">
              <a:lumMod val="75000"/>
            </a:schemeClr>
          </a:solidFill>
        </p:spPr>
        <p:txBody>
          <a:bodyPr wrap="none">
            <a:spAutoFit/>
          </a:bodyPr>
          <a:lstStyle/>
          <a:p>
            <a:r>
              <a:rPr lang="en-CA" sz="4267" spc="-200" dirty="0" smtClean="0">
                <a:solidFill>
                  <a:srgbClr val="FFFF00"/>
                </a:solidFill>
                <a:latin typeface="Open Sans Light" pitchFamily="34" charset="0"/>
                <a:ea typeface="Open Sans Light" pitchFamily="34" charset="0"/>
                <a:cs typeface="Open Sans Light" pitchFamily="34" charset="0"/>
              </a:rPr>
              <a:t>SPEAKER</a:t>
            </a:r>
            <a:endParaRPr lang="en-US" sz="4267" dirty="0">
              <a:solidFill>
                <a:srgbClr val="FFFF00"/>
              </a:solidFill>
              <a:latin typeface="Open Sans Light" pitchFamily="34" charset="0"/>
              <a:ea typeface="Open Sans Light" pitchFamily="34" charset="0"/>
              <a:cs typeface="Open Sans Light" pitchFamily="34" charset="0"/>
            </a:endParaRPr>
          </a:p>
        </p:txBody>
      </p:sp>
      <p:sp>
        <p:nvSpPr>
          <p:cNvPr id="7" name="Rectangle 6"/>
          <p:cNvSpPr/>
          <p:nvPr/>
        </p:nvSpPr>
        <p:spPr>
          <a:xfrm>
            <a:off x="4966925" y="5246647"/>
            <a:ext cx="5335378" cy="400110"/>
          </a:xfrm>
          <a:prstGeom prst="rect">
            <a:avLst/>
          </a:prstGeom>
          <a:solidFill>
            <a:schemeClr val="accent1">
              <a:lumMod val="75000"/>
            </a:schemeClr>
          </a:solidFill>
        </p:spPr>
        <p:txBody>
          <a:bodyPr wrap="square">
            <a:spAutoFit/>
          </a:bodyPr>
          <a:lstStyle/>
          <a:p>
            <a:pPr algn="ctr"/>
            <a:r>
              <a:rPr lang="en-US" sz="2000" dirty="0" smtClean="0">
                <a:latin typeface="+mj-lt"/>
              </a:rPr>
              <a:t>Exclusive Webinar </a:t>
            </a:r>
            <a:r>
              <a:rPr lang="en-US" sz="2000" i="1" dirty="0" smtClean="0">
                <a:latin typeface="+mj-lt"/>
              </a:rPr>
              <a:t>with </a:t>
            </a:r>
            <a:r>
              <a:rPr lang="en-US" sz="2000" b="1" dirty="0" smtClean="0">
                <a:solidFill>
                  <a:srgbClr val="FFFF00"/>
                </a:solidFill>
                <a:latin typeface="+mj-lt"/>
              </a:rPr>
              <a:t>Lulu Kemaludin</a:t>
            </a:r>
            <a:endParaRPr lang="en-US" sz="2000" b="1" dirty="0">
              <a:solidFill>
                <a:srgbClr val="FFFF00"/>
              </a:solidFill>
              <a:latin typeface="+mj-lt"/>
            </a:endParaRPr>
          </a:p>
        </p:txBody>
      </p:sp>
      <p:graphicFrame>
        <p:nvGraphicFramePr>
          <p:cNvPr id="8" name="Diagram 7"/>
          <p:cNvGraphicFramePr/>
          <p:nvPr>
            <p:extLst>
              <p:ext uri="{D42A27DB-BD31-4B8C-83A1-F6EECF244321}">
                <p14:modId xmlns:p14="http://schemas.microsoft.com/office/powerpoint/2010/main" val="269073016"/>
              </p:ext>
            </p:extLst>
          </p:nvPr>
        </p:nvGraphicFramePr>
        <p:xfrm>
          <a:off x="3052482" y="3958513"/>
          <a:ext cx="2134382" cy="1864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2270514" y="2960547"/>
            <a:ext cx="5392823" cy="400110"/>
          </a:xfrm>
          <a:prstGeom prst="rect">
            <a:avLst/>
          </a:prstGeom>
          <a:solidFill>
            <a:schemeClr val="accent1">
              <a:lumMod val="75000"/>
            </a:schemeClr>
          </a:solidFill>
        </p:spPr>
        <p:txBody>
          <a:bodyPr wrap="none">
            <a:spAutoFit/>
          </a:bodyPr>
          <a:lstStyle/>
          <a:p>
            <a:pPr algn="ctr"/>
            <a:r>
              <a:rPr lang="en-US" sz="2000" b="1" dirty="0" smtClean="0">
                <a:solidFill>
                  <a:srgbClr val="FFFF00"/>
                </a:solidFill>
                <a:latin typeface="+mj-lt"/>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200" fill="hold"/>
                                        <p:tgtEl>
                                          <p:spTgt spid="9"/>
                                        </p:tgtEl>
                                        <p:attrNameLst>
                                          <p:attrName>ppt_w</p:attrName>
                                        </p:attrNameLst>
                                      </p:cBhvr>
                                      <p:tavLst>
                                        <p:tav tm="0">
                                          <p:val>
                                            <p:fltVal val="0"/>
                                          </p:val>
                                        </p:tav>
                                        <p:tav tm="100000">
                                          <p:val>
                                            <p:strVal val="#ppt_w"/>
                                          </p:val>
                                        </p:tav>
                                      </p:tavLst>
                                    </p:anim>
                                    <p:anim calcmode="lin" valueType="num">
                                      <p:cBhvr>
                                        <p:cTn id="15" dur="200" fill="hold"/>
                                        <p:tgtEl>
                                          <p:spTgt spid="9"/>
                                        </p:tgtEl>
                                        <p:attrNameLst>
                                          <p:attrName>ppt_h</p:attrName>
                                        </p:attrNameLst>
                                      </p:cBhvr>
                                      <p:tavLst>
                                        <p:tav tm="0">
                                          <p:val>
                                            <p:fltVal val="0"/>
                                          </p:val>
                                        </p:tav>
                                        <p:tav tm="100000">
                                          <p:val>
                                            <p:strVal val="#ppt_h"/>
                                          </p:val>
                                        </p:tav>
                                      </p:tavLst>
                                    </p:anim>
                                    <p:anim calcmode="lin" valueType="num">
                                      <p:cBhvr>
                                        <p:cTn id="16" dur="200" fill="hold"/>
                                        <p:tgtEl>
                                          <p:spTgt spid="9"/>
                                        </p:tgtEl>
                                        <p:attrNameLst>
                                          <p:attrName>style.rotation</p:attrName>
                                        </p:attrNameLst>
                                      </p:cBhvr>
                                      <p:tavLst>
                                        <p:tav tm="0">
                                          <p:val>
                                            <p:fltVal val="90"/>
                                          </p:val>
                                        </p:tav>
                                        <p:tav tm="100000">
                                          <p:val>
                                            <p:fltVal val="0"/>
                                          </p:val>
                                        </p:tav>
                                      </p:tavLst>
                                    </p:anim>
                                    <p:animEffect transition="in" filter="fade">
                                      <p:cBhvr>
                                        <p:cTn id="17" dur="200"/>
                                        <p:tgtEl>
                                          <p:spTgt spid="9"/>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 fill="hold"/>
                                        <p:tgtEl>
                                          <p:spTgt spid="5"/>
                                        </p:tgtEl>
                                        <p:attrNameLst>
                                          <p:attrName>ppt_w</p:attrName>
                                        </p:attrNameLst>
                                      </p:cBhvr>
                                      <p:tavLst>
                                        <p:tav tm="0">
                                          <p:val>
                                            <p:fltVal val="0"/>
                                          </p:val>
                                        </p:tav>
                                        <p:tav tm="100000">
                                          <p:val>
                                            <p:strVal val="#ppt_w"/>
                                          </p:val>
                                        </p:tav>
                                      </p:tavLst>
                                    </p:anim>
                                    <p:anim calcmode="lin" valueType="num">
                                      <p:cBhvr>
                                        <p:cTn id="26" dur="200" fill="hold"/>
                                        <p:tgtEl>
                                          <p:spTgt spid="5"/>
                                        </p:tgtEl>
                                        <p:attrNameLst>
                                          <p:attrName>ppt_h</p:attrName>
                                        </p:attrNameLst>
                                      </p:cBhvr>
                                      <p:tavLst>
                                        <p:tav tm="0">
                                          <p:val>
                                            <p:fltVal val="0"/>
                                          </p:val>
                                        </p:tav>
                                        <p:tav tm="100000">
                                          <p:val>
                                            <p:strVal val="#ppt_h"/>
                                          </p:val>
                                        </p:tav>
                                      </p:tavLst>
                                    </p:anim>
                                    <p:anim calcmode="lin" valueType="num">
                                      <p:cBhvr>
                                        <p:cTn id="27" dur="200" fill="hold"/>
                                        <p:tgtEl>
                                          <p:spTgt spid="5"/>
                                        </p:tgtEl>
                                        <p:attrNameLst>
                                          <p:attrName>style.rotation</p:attrName>
                                        </p:attrNameLst>
                                      </p:cBhvr>
                                      <p:tavLst>
                                        <p:tav tm="0">
                                          <p:val>
                                            <p:fltVal val="90"/>
                                          </p:val>
                                        </p:tav>
                                        <p:tav tm="100000">
                                          <p:val>
                                            <p:fltVal val="0"/>
                                          </p:val>
                                        </p:tav>
                                      </p:tavLst>
                                    </p:anim>
                                    <p:animEffect transition="in" filter="fade">
                                      <p:cBhvr>
                                        <p:cTn id="28" dur="200"/>
                                        <p:tgtEl>
                                          <p:spTgt spid="5"/>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200" fill="hold"/>
                                        <p:tgtEl>
                                          <p:spTgt spid="7"/>
                                        </p:tgtEl>
                                        <p:attrNameLst>
                                          <p:attrName>ppt_w</p:attrName>
                                        </p:attrNameLst>
                                      </p:cBhvr>
                                      <p:tavLst>
                                        <p:tav tm="0">
                                          <p:val>
                                            <p:fltVal val="0"/>
                                          </p:val>
                                        </p:tav>
                                        <p:tav tm="100000">
                                          <p:val>
                                            <p:strVal val="#ppt_w"/>
                                          </p:val>
                                        </p:tav>
                                      </p:tavLst>
                                    </p:anim>
                                    <p:anim calcmode="lin" valueType="num">
                                      <p:cBhvr>
                                        <p:cTn id="33" dur="200" fill="hold"/>
                                        <p:tgtEl>
                                          <p:spTgt spid="7"/>
                                        </p:tgtEl>
                                        <p:attrNameLst>
                                          <p:attrName>ppt_h</p:attrName>
                                        </p:attrNameLst>
                                      </p:cBhvr>
                                      <p:tavLst>
                                        <p:tav tm="0">
                                          <p:val>
                                            <p:fltVal val="0"/>
                                          </p:val>
                                        </p:tav>
                                        <p:tav tm="100000">
                                          <p:val>
                                            <p:strVal val="#ppt_h"/>
                                          </p:val>
                                        </p:tav>
                                      </p:tavLst>
                                    </p:anim>
                                    <p:anim calcmode="lin" valueType="num">
                                      <p:cBhvr>
                                        <p:cTn id="34" dur="200" fill="hold"/>
                                        <p:tgtEl>
                                          <p:spTgt spid="7"/>
                                        </p:tgtEl>
                                        <p:attrNameLst>
                                          <p:attrName>style.rotation</p:attrName>
                                        </p:attrNameLst>
                                      </p:cBhvr>
                                      <p:tavLst>
                                        <p:tav tm="0">
                                          <p:val>
                                            <p:fltVal val="90"/>
                                          </p:val>
                                        </p:tav>
                                        <p:tav tm="100000">
                                          <p:val>
                                            <p:fltVal val="0"/>
                                          </p:val>
                                        </p:tav>
                                      </p:tavLst>
                                    </p:anim>
                                    <p:animEffect transition="in" filter="fade">
                                      <p:cBhvr>
                                        <p:cTn id="35"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Graphic spid="8" grpId="0">
        <p:bldAsOne/>
      </p:bldGraphic>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US" dirty="0" smtClean="0"/>
              <a:t>Contact</a:t>
            </a:r>
            <a:endParaRPr lang="en-US"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About Us</a:t>
            </a:r>
            <a:endParaRPr lang="en-US"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Our Team</a:t>
            </a:r>
            <a:endParaRPr lang="en-US"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Our Skills</a:t>
            </a:r>
            <a:endParaRPr lang="en-US"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smtClean="0"/>
              <a:t>Portfolio</a:t>
            </a:r>
            <a:endParaRPr lang="en-US"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err="1" smtClean="0"/>
              <a:t>Proccess</a:t>
            </a:r>
            <a:endParaRPr lang="en-US"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040351395"/>
              </p:ext>
            </p:extLst>
          </p:nvPr>
        </p:nvGraphicFramePr>
        <p:xfrm>
          <a:off x="4592147" y="863600"/>
          <a:ext cx="10369152"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arallelogram 2"/>
          <p:cNvSpPr/>
          <p:nvPr/>
        </p:nvSpPr>
        <p:spPr>
          <a:xfrm>
            <a:off x="1120329" y="4167124"/>
            <a:ext cx="711145" cy="480053"/>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t</a:t>
            </a:r>
            <a:endParaRPr lang="ru-RU" sz="3200" dirty="0">
              <a:solidFill>
                <a:schemeClr val="bg1"/>
              </a:solidFill>
              <a:ea typeface="Entypo" pitchFamily="2" charset="0"/>
            </a:endParaRPr>
          </a:p>
        </p:txBody>
      </p:sp>
      <p:sp>
        <p:nvSpPr>
          <p:cNvPr id="4" name="Rectangle 3"/>
          <p:cNvSpPr/>
          <p:nvPr/>
        </p:nvSpPr>
        <p:spPr>
          <a:xfrm>
            <a:off x="2832868" y="1190793"/>
            <a:ext cx="2688299" cy="789896"/>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Mailing Address </a:t>
            </a:r>
          </a:p>
          <a:p>
            <a:r>
              <a:rPr lang="en-US" sz="1333" kern="3000" spc="40" dirty="0">
                <a:solidFill>
                  <a:schemeClr val="tx1">
                    <a:lumMod val="85000"/>
                    <a:lumOff val="15000"/>
                  </a:schemeClr>
                </a:solidFill>
                <a:latin typeface="Georgia" pitchFamily="18" charset="0"/>
              </a:rPr>
              <a:t>Long Beach 123, </a:t>
            </a:r>
            <a:r>
              <a:rPr lang="en-US" sz="1333" kern="3000" spc="40" dirty="0" smtClean="0">
                <a:solidFill>
                  <a:schemeClr val="tx1">
                    <a:lumMod val="85000"/>
                    <a:lumOff val="15000"/>
                  </a:schemeClr>
                </a:solidFill>
                <a:latin typeface="Georgia" pitchFamily="18" charset="0"/>
              </a:rPr>
              <a:t>Ney York</a:t>
            </a:r>
            <a:endParaRPr lang="en-US" sz="1333" kern="3000" spc="40" dirty="0">
              <a:solidFill>
                <a:schemeClr val="tx1">
                  <a:lumMod val="85000"/>
                  <a:lumOff val="15000"/>
                </a:schemeClr>
              </a:solidFill>
              <a:latin typeface="Georgia" pitchFamily="18" charset="0"/>
            </a:endParaRPr>
          </a:p>
          <a:p>
            <a:r>
              <a:rPr lang="en-US" sz="1333" kern="3000" spc="40" dirty="0" smtClean="0">
                <a:solidFill>
                  <a:schemeClr val="tx1">
                    <a:lumMod val="85000"/>
                    <a:lumOff val="15000"/>
                  </a:schemeClr>
                </a:solidFill>
                <a:latin typeface="Georgia" pitchFamily="18" charset="0"/>
              </a:rPr>
              <a:t>City, United  </a:t>
            </a:r>
            <a:r>
              <a:rPr lang="en-US" sz="1333" kern="3000" spc="40" dirty="0">
                <a:solidFill>
                  <a:schemeClr val="tx1">
                    <a:lumMod val="85000"/>
                    <a:lumOff val="15000"/>
                  </a:schemeClr>
                </a:solidFill>
                <a:latin typeface="Georgia" pitchFamily="18" charset="0"/>
              </a:rPr>
              <a:t>States</a:t>
            </a:r>
          </a:p>
        </p:txBody>
      </p:sp>
      <p:sp>
        <p:nvSpPr>
          <p:cNvPr id="5" name="Rectangle 4"/>
          <p:cNvSpPr/>
          <p:nvPr/>
        </p:nvSpPr>
        <p:spPr>
          <a:xfrm>
            <a:off x="2354555" y="2248457"/>
            <a:ext cx="3159816" cy="1200137"/>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Contact Info</a:t>
            </a:r>
          </a:p>
          <a:p>
            <a:r>
              <a:rPr lang="en-US" sz="1333" kern="3000" spc="40" dirty="0">
                <a:solidFill>
                  <a:schemeClr val="tx1">
                    <a:lumMod val="85000"/>
                    <a:lumOff val="15000"/>
                  </a:schemeClr>
                </a:solidFill>
                <a:latin typeface="Georgia" pitchFamily="18" charset="0"/>
              </a:rPr>
              <a:t>Phone: +1234 567 890</a:t>
            </a:r>
          </a:p>
          <a:p>
            <a:r>
              <a:rPr lang="en-US" sz="1333" kern="3000" spc="40" dirty="0">
                <a:solidFill>
                  <a:schemeClr val="tx1">
                    <a:lumMod val="85000"/>
                    <a:lumOff val="15000"/>
                  </a:schemeClr>
                </a:solidFill>
                <a:latin typeface="Georgia" pitchFamily="18" charset="0"/>
              </a:rPr>
              <a:t>Fax: 1234 567 890</a:t>
            </a:r>
          </a:p>
          <a:p>
            <a:r>
              <a:rPr lang="en-US" sz="1333" kern="3000" spc="40" dirty="0">
                <a:solidFill>
                  <a:schemeClr val="tx1">
                    <a:lumMod val="85000"/>
                    <a:lumOff val="15000"/>
                  </a:schemeClr>
                </a:solidFill>
                <a:latin typeface="Georgia" pitchFamily="18" charset="0"/>
              </a:rPr>
              <a:t>Email: youremail@gmail.com</a:t>
            </a:r>
          </a:p>
          <a:p>
            <a:r>
              <a:rPr lang="en-US" sz="1333" kern="3000" spc="40" dirty="0">
                <a:solidFill>
                  <a:schemeClr val="tx1">
                    <a:lumMod val="85000"/>
                    <a:lumOff val="15000"/>
                  </a:schemeClr>
                </a:solidFill>
                <a:latin typeface="Georgia" pitchFamily="18" charset="0"/>
              </a:rPr>
              <a:t>Web: </a:t>
            </a:r>
            <a:r>
              <a:rPr lang="en-US" sz="1333" kern="3000" spc="40" dirty="0" smtClean="0">
                <a:solidFill>
                  <a:schemeClr val="tx1">
                    <a:lumMod val="85000"/>
                    <a:lumOff val="15000"/>
                  </a:schemeClr>
                </a:solidFill>
                <a:latin typeface="Georgia" pitchFamily="18" charset="0"/>
              </a:rPr>
              <a:t>www.elegantplr.com</a:t>
            </a:r>
            <a:endParaRPr lang="en-US" sz="1333" kern="3000" spc="40" dirty="0">
              <a:solidFill>
                <a:schemeClr val="tx1">
                  <a:lumMod val="85000"/>
                  <a:lumOff val="15000"/>
                </a:schemeClr>
              </a:solidFill>
              <a:latin typeface="Georgia" pitchFamily="18" charset="0"/>
            </a:endParaRPr>
          </a:p>
        </p:txBody>
      </p:sp>
      <p:sp>
        <p:nvSpPr>
          <p:cNvPr id="6" name="Rectangle 5"/>
          <p:cNvSpPr/>
          <p:nvPr/>
        </p:nvSpPr>
        <p:spPr>
          <a:xfrm>
            <a:off x="1959793" y="3783079"/>
            <a:ext cx="1862048" cy="379656"/>
          </a:xfrm>
          <a:prstGeom prst="rect">
            <a:avLst/>
          </a:prstGeom>
        </p:spPr>
        <p:txBody>
          <a:bodyPr wrap="none">
            <a:spAutoFit/>
          </a:bodyPr>
          <a:lstStyle/>
          <a:p>
            <a:r>
              <a:rPr lang="en-US" sz="1867" b="1" i="1" kern="3000" spc="40" dirty="0">
                <a:solidFill>
                  <a:schemeClr val="tx1">
                    <a:lumMod val="85000"/>
                    <a:lumOff val="15000"/>
                  </a:schemeClr>
                </a:solidFill>
                <a:latin typeface="Georgia" pitchFamily="18" charset="0"/>
              </a:rPr>
              <a:t>Social Media</a:t>
            </a:r>
          </a:p>
        </p:txBody>
      </p:sp>
      <p:sp>
        <p:nvSpPr>
          <p:cNvPr id="7" name="Parallelogram 6"/>
          <p:cNvSpPr/>
          <p:nvPr/>
        </p:nvSpPr>
        <p:spPr>
          <a:xfrm>
            <a:off x="959733" y="4743188"/>
            <a:ext cx="711145" cy="480053"/>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v</a:t>
            </a:r>
            <a:endParaRPr lang="ru-RU" sz="3200" dirty="0">
              <a:solidFill>
                <a:schemeClr val="bg1"/>
              </a:solidFill>
              <a:ea typeface="Entypo" pitchFamily="2" charset="0"/>
            </a:endParaRPr>
          </a:p>
        </p:txBody>
      </p:sp>
      <p:sp>
        <p:nvSpPr>
          <p:cNvPr id="8" name="Parallelogram 7"/>
          <p:cNvSpPr/>
          <p:nvPr/>
        </p:nvSpPr>
        <p:spPr>
          <a:xfrm>
            <a:off x="812801" y="5319252"/>
            <a:ext cx="711145" cy="480053"/>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x</a:t>
            </a:r>
            <a:endParaRPr lang="ru-RU" sz="3200" dirty="0">
              <a:solidFill>
                <a:schemeClr val="bg1"/>
              </a:solidFill>
              <a:ea typeface="Entypo" pitchFamily="2" charset="0"/>
            </a:endParaRPr>
          </a:p>
        </p:txBody>
      </p:sp>
      <p:sp>
        <p:nvSpPr>
          <p:cNvPr id="9" name="Parallelogram 8"/>
          <p:cNvSpPr/>
          <p:nvPr/>
        </p:nvSpPr>
        <p:spPr>
          <a:xfrm>
            <a:off x="671701" y="5895316"/>
            <a:ext cx="711145" cy="480053"/>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RaphaelIcons" pitchFamily="2" charset="0"/>
              </a:rPr>
              <a:t>T</a:t>
            </a:r>
            <a:endParaRPr lang="ru-RU" sz="3200" dirty="0">
              <a:solidFill>
                <a:schemeClr val="bg1"/>
              </a:solidFill>
              <a:ea typeface="Entypo" pitchFamily="2" charset="0"/>
            </a:endParaRPr>
          </a:p>
        </p:txBody>
      </p:sp>
      <p:sp>
        <p:nvSpPr>
          <p:cNvPr id="10" name="Rectangle 9"/>
          <p:cNvSpPr/>
          <p:nvPr/>
        </p:nvSpPr>
        <p:spPr>
          <a:xfrm>
            <a:off x="6157785" y="1048129"/>
            <a:ext cx="3618939" cy="1200329"/>
          </a:xfrm>
          <a:prstGeom prst="rect">
            <a:avLst/>
          </a:prstGeom>
        </p:spPr>
        <p:txBody>
          <a:bodyPr wrap="none">
            <a:spAutoFit/>
          </a:bodyPr>
          <a:lstStyle/>
          <a:p>
            <a:r>
              <a:rPr lang="en-US" sz="7200" b="1" kern="3000" spc="40" dirty="0">
                <a:solidFill>
                  <a:schemeClr val="tx1">
                    <a:lumMod val="85000"/>
                    <a:lumOff val="15000"/>
                  </a:schemeClr>
                </a:solidFill>
                <a:latin typeface="Elephant" pitchFamily="18" charset="0"/>
              </a:rPr>
              <a:t>contact</a:t>
            </a:r>
            <a:endParaRPr lang="ms-MY" sz="7200" dirty="0">
              <a:latin typeface="Elephant" pitchFamily="18" charset="0"/>
            </a:endParaRPr>
          </a:p>
        </p:txBody>
      </p:sp>
      <p:sp>
        <p:nvSpPr>
          <p:cNvPr id="11" name="Rectangle 10"/>
          <p:cNvSpPr/>
          <p:nvPr/>
        </p:nvSpPr>
        <p:spPr>
          <a:xfrm>
            <a:off x="6313837" y="1100783"/>
            <a:ext cx="1700466" cy="379656"/>
          </a:xfrm>
          <a:prstGeom prst="rect">
            <a:avLst/>
          </a:prstGeom>
        </p:spPr>
        <p:txBody>
          <a:bodyPr wrap="none">
            <a:spAutoFit/>
          </a:bodyPr>
          <a:lstStyle/>
          <a:p>
            <a:r>
              <a:rPr lang="en-US" sz="1867" i="1" kern="3000" spc="40" dirty="0">
                <a:solidFill>
                  <a:schemeClr val="tx1">
                    <a:lumMod val="85000"/>
                    <a:lumOff val="15000"/>
                  </a:schemeClr>
                </a:solidFill>
                <a:latin typeface="Georgia" pitchFamily="18" charset="0"/>
              </a:rPr>
              <a:t>Keep in touch</a:t>
            </a:r>
          </a:p>
        </p:txBody>
      </p:sp>
      <p:sp>
        <p:nvSpPr>
          <p:cNvPr id="12" name="Rectangle 11"/>
          <p:cNvSpPr/>
          <p:nvPr/>
        </p:nvSpPr>
        <p:spPr>
          <a:xfrm>
            <a:off x="1831472" y="4284303"/>
            <a:ext cx="2416046"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Twitter.com/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3" name="Rectangle 12"/>
          <p:cNvSpPr/>
          <p:nvPr/>
        </p:nvSpPr>
        <p:spPr>
          <a:xfrm>
            <a:off x="1670878" y="4864118"/>
            <a:ext cx="2586285"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Facebook.com/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4" name="Rectangle 13"/>
          <p:cNvSpPr/>
          <p:nvPr/>
        </p:nvSpPr>
        <p:spPr>
          <a:xfrm>
            <a:off x="1523946" y="5436431"/>
            <a:ext cx="2340064"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Vimeo.com/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5" name="Rectangle 14"/>
          <p:cNvSpPr/>
          <p:nvPr/>
        </p:nvSpPr>
        <p:spPr>
          <a:xfrm>
            <a:off x="1382845" y="6012495"/>
            <a:ext cx="2440092"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Linkeln.com/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0-#ppt_w/2"/>
                                          </p:val>
                                        </p:tav>
                                        <p:tav tm="100000">
                                          <p:val>
                                            <p:strVal val="#ppt_x"/>
                                          </p:val>
                                        </p:tav>
                                      </p:tavLst>
                                    </p:anim>
                                    <p:anim calcmode="lin" valueType="num">
                                      <p:cBhvr additive="base">
                                        <p:cTn id="13" dur="75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0-#ppt_w/2"/>
                                          </p:val>
                                        </p:tav>
                                        <p:tav tm="100000">
                                          <p:val>
                                            <p:strVal val="#ppt_x"/>
                                          </p:val>
                                        </p:tav>
                                      </p:tavLst>
                                    </p:anim>
                                    <p:anim calcmode="lin" valueType="num">
                                      <p:cBhvr additive="base">
                                        <p:cTn id="23" dur="75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0-#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0-#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750" fill="hold"/>
                                        <p:tgtEl>
                                          <p:spTgt spid="7"/>
                                        </p:tgtEl>
                                        <p:attrNameLst>
                                          <p:attrName>ppt_x</p:attrName>
                                        </p:attrNameLst>
                                      </p:cBhvr>
                                      <p:tavLst>
                                        <p:tav tm="0">
                                          <p:val>
                                            <p:strVal val="0-#ppt_w/2"/>
                                          </p:val>
                                        </p:tav>
                                        <p:tav tm="100000">
                                          <p:val>
                                            <p:strVal val="#ppt_x"/>
                                          </p:val>
                                        </p:tav>
                                      </p:tavLst>
                                    </p:anim>
                                    <p:anim calcmode="lin" valueType="num">
                                      <p:cBhvr additive="base">
                                        <p:cTn id="36" dur="75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0-#ppt_w/2"/>
                                          </p:val>
                                        </p:tav>
                                        <p:tav tm="100000">
                                          <p:val>
                                            <p:strVal val="#ppt_x"/>
                                          </p:val>
                                        </p:tav>
                                      </p:tavLst>
                                    </p:anim>
                                    <p:anim calcmode="lin" valueType="num">
                                      <p:cBhvr additive="base">
                                        <p:cTn id="41" dur="75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750" fill="hold"/>
                                        <p:tgtEl>
                                          <p:spTgt spid="8"/>
                                        </p:tgtEl>
                                        <p:attrNameLst>
                                          <p:attrName>ppt_x</p:attrName>
                                        </p:attrNameLst>
                                      </p:cBhvr>
                                      <p:tavLst>
                                        <p:tav tm="0">
                                          <p:val>
                                            <p:strVal val="0-#ppt_w/2"/>
                                          </p:val>
                                        </p:tav>
                                        <p:tav tm="100000">
                                          <p:val>
                                            <p:strVal val="#ppt_x"/>
                                          </p:val>
                                        </p:tav>
                                      </p:tavLst>
                                    </p:anim>
                                    <p:anim calcmode="lin" valueType="num">
                                      <p:cBhvr additive="base">
                                        <p:cTn id="45" dur="750" fill="hold"/>
                                        <p:tgtEl>
                                          <p:spTgt spid="8"/>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fill="hold"/>
                                        <p:tgtEl>
                                          <p:spTgt spid="15"/>
                                        </p:tgtEl>
                                        <p:attrNameLst>
                                          <p:attrName>ppt_x</p:attrName>
                                        </p:attrNameLst>
                                      </p:cBhvr>
                                      <p:tavLst>
                                        <p:tav tm="0">
                                          <p:val>
                                            <p:strVal val="0-#ppt_w/2"/>
                                          </p:val>
                                        </p:tav>
                                        <p:tav tm="100000">
                                          <p:val>
                                            <p:strVal val="#ppt_x"/>
                                          </p:val>
                                        </p:tav>
                                      </p:tavLst>
                                    </p:anim>
                                    <p:anim calcmode="lin" valueType="num">
                                      <p:cBhvr additive="base">
                                        <p:cTn id="50" dur="75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750" fill="hold"/>
                                        <p:tgtEl>
                                          <p:spTgt spid="9"/>
                                        </p:tgtEl>
                                        <p:attrNameLst>
                                          <p:attrName>ppt_x</p:attrName>
                                        </p:attrNameLst>
                                      </p:cBhvr>
                                      <p:tavLst>
                                        <p:tav tm="0">
                                          <p:val>
                                            <p:strVal val="0-#ppt_w/2"/>
                                          </p:val>
                                        </p:tav>
                                        <p:tav tm="100000">
                                          <p:val>
                                            <p:strVal val="#ppt_x"/>
                                          </p:val>
                                        </p:tav>
                                      </p:tavLst>
                                    </p:anim>
                                    <p:anim calcmode="lin" valueType="num">
                                      <p:cBhvr additive="base">
                                        <p:cTn id="54" dur="75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750" fill="hold"/>
                                        <p:tgtEl>
                                          <p:spTgt spid="11"/>
                                        </p:tgtEl>
                                        <p:attrNameLst>
                                          <p:attrName>ppt_x</p:attrName>
                                        </p:attrNameLst>
                                      </p:cBhvr>
                                      <p:tavLst>
                                        <p:tav tm="0">
                                          <p:val>
                                            <p:strVal val="1+#ppt_w/2"/>
                                          </p:val>
                                        </p:tav>
                                        <p:tav tm="100000">
                                          <p:val>
                                            <p:strVal val="#ppt_x"/>
                                          </p:val>
                                        </p:tav>
                                      </p:tavLst>
                                    </p:anim>
                                    <p:anim calcmode="lin" valueType="num">
                                      <p:cBhvr additive="base">
                                        <p:cTn id="59" dur="75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750" fill="hold"/>
                                        <p:tgtEl>
                                          <p:spTgt spid="10"/>
                                        </p:tgtEl>
                                        <p:attrNameLst>
                                          <p:attrName>ppt_x</p:attrName>
                                        </p:attrNameLst>
                                      </p:cBhvr>
                                      <p:tavLst>
                                        <p:tav tm="0">
                                          <p:val>
                                            <p:strVal val="1+#ppt_w/2"/>
                                          </p:val>
                                        </p:tav>
                                        <p:tav tm="100000">
                                          <p:val>
                                            <p:strVal val="#ppt_x"/>
                                          </p:val>
                                        </p:tav>
                                      </p:tavLst>
                                    </p:anim>
                                    <p:anim calcmode="lin" valueType="num">
                                      <p:cBhvr additive="base">
                                        <p:cTn id="63" dur="750" fill="hold"/>
                                        <p:tgtEl>
                                          <p:spTgt spid="10"/>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animBg="1"/>
      <p:bldP spid="8" grpId="0" animBg="1"/>
      <p:bldP spid="9" grpId="0" animBg="1"/>
      <p:bldP spid="10" grpId="0"/>
      <p:bldP spid="11" grpId="0"/>
      <p:bldP spid="12" grpId="0"/>
      <p:bldP spid="13" grpId="0"/>
      <p:bldP spid="14" grpId="0"/>
      <p:bldP spid="1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991566752"/>
              </p:ext>
            </p:extLst>
          </p:nvPr>
        </p:nvGraphicFramePr>
        <p:xfrm>
          <a:off x="1" y="0"/>
          <a:ext cx="6096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741351" y="3590925"/>
            <a:ext cx="2638543"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accent2"/>
                </a:solidFill>
                <a:effectLst>
                  <a:innerShdw blurRad="139700" dir="1620000">
                    <a:prstClr val="black">
                      <a:alpha val="5000"/>
                    </a:prstClr>
                  </a:innerShdw>
                </a:effectLst>
                <a:latin typeface="Rockwell" panose="02060603020205020403" pitchFamily="18" charset="0"/>
              </a:rPr>
              <a:t>SOCIAL MEDIA</a:t>
            </a:r>
            <a:endParaRPr lang="en-US" sz="2400" b="1" kern="3000" spc="30" dirty="0">
              <a:solidFill>
                <a:schemeClr val="accent2"/>
              </a:solidFill>
              <a:effectLst>
                <a:innerShdw blurRad="139700" dir="1620000">
                  <a:prstClr val="black">
                    <a:alpha val="5000"/>
                  </a:prstClr>
                </a:innerShdw>
              </a:effectLst>
              <a:latin typeface="Rockwell" panose="02060603020205020403" pitchFamily="18" charset="0"/>
            </a:endParaRPr>
          </a:p>
        </p:txBody>
      </p:sp>
      <p:sp>
        <p:nvSpPr>
          <p:cNvPr id="4" name="TextBox 3"/>
          <p:cNvSpPr txBox="1"/>
          <p:nvPr/>
        </p:nvSpPr>
        <p:spPr>
          <a:xfrm>
            <a:off x="7436618" y="762000"/>
            <a:ext cx="3284874"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accent2"/>
                </a:solidFill>
                <a:effectLst>
                  <a:innerShdw blurRad="139700" dir="1620000">
                    <a:prstClr val="black">
                      <a:alpha val="5000"/>
                    </a:prstClr>
                  </a:innerShdw>
                </a:effectLst>
                <a:latin typeface="Rockwell" panose="02060603020205020403" pitchFamily="18" charset="0"/>
              </a:rPr>
              <a:t>MAILING ADDRESS</a:t>
            </a:r>
            <a:endParaRPr lang="en-US" sz="2400" b="1" kern="3000" spc="30" dirty="0">
              <a:solidFill>
                <a:schemeClr val="accent2"/>
              </a:solidFill>
              <a:effectLst>
                <a:innerShdw blurRad="139700" dir="1620000">
                  <a:prstClr val="black">
                    <a:alpha val="5000"/>
                  </a:prstClr>
                </a:innerShdw>
              </a:effectLst>
              <a:latin typeface="Rockwell" panose="02060603020205020403" pitchFamily="18" charset="0"/>
            </a:endParaRPr>
          </a:p>
        </p:txBody>
      </p:sp>
      <p:sp>
        <p:nvSpPr>
          <p:cNvPr id="5" name="TextBox 4"/>
          <p:cNvSpPr txBox="1"/>
          <p:nvPr/>
        </p:nvSpPr>
        <p:spPr>
          <a:xfrm>
            <a:off x="7678831" y="2209800"/>
            <a:ext cx="2763577"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accent2"/>
                </a:solidFill>
                <a:effectLst>
                  <a:innerShdw blurRad="139700" dir="1620000">
                    <a:prstClr val="black">
                      <a:alpha val="5000"/>
                    </a:prstClr>
                  </a:innerShdw>
                </a:effectLst>
                <a:latin typeface="Rockwell" panose="02060603020205020403" pitchFamily="18" charset="0"/>
              </a:rPr>
              <a:t>CONTACT INFO</a:t>
            </a:r>
            <a:endParaRPr lang="en-US" sz="2400" b="1" kern="3000" spc="30" dirty="0">
              <a:solidFill>
                <a:schemeClr val="accent2"/>
              </a:solidFill>
              <a:effectLst>
                <a:innerShdw blurRad="139700" dir="1620000">
                  <a:prstClr val="black">
                    <a:alpha val="5000"/>
                  </a:prstClr>
                </a:innerShdw>
              </a:effectLst>
              <a:latin typeface="Rockwell" panose="02060603020205020403" pitchFamily="18" charset="0"/>
            </a:endParaRPr>
          </a:p>
        </p:txBody>
      </p:sp>
      <p:sp>
        <p:nvSpPr>
          <p:cNvPr id="6" name="TextBox 5"/>
          <p:cNvSpPr txBox="1"/>
          <p:nvPr/>
        </p:nvSpPr>
        <p:spPr>
          <a:xfrm>
            <a:off x="7757271" y="2572115"/>
            <a:ext cx="2606701" cy="769441"/>
          </a:xfrm>
          <a:prstGeom prst="rect">
            <a:avLst/>
          </a:prstGeom>
          <a:noFill/>
        </p:spPr>
        <p:txBody>
          <a:bodyPr wrap="square" rtlCol="0">
            <a:spAutoFit/>
          </a:bodyPr>
          <a:lstStyle/>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7" name="TextBox 6"/>
          <p:cNvSpPr txBox="1"/>
          <p:nvPr/>
        </p:nvSpPr>
        <p:spPr>
          <a:xfrm>
            <a:off x="7833471" y="1124315"/>
            <a:ext cx="2496325" cy="769441"/>
          </a:xfrm>
          <a:prstGeom prst="rect">
            <a:avLst/>
          </a:prstGeom>
          <a:noFill/>
        </p:spPr>
        <p:txBody>
          <a:bodyPr wrap="square" rtlCol="0">
            <a:spAutoFit/>
          </a:bodyPr>
          <a:lstStyle/>
          <a:p>
            <a:pPr algn="ct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16475</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Balau</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Ujung 52 Bogor City </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West Java 1254 Indonesia.</a:t>
            </a:r>
            <a:endPar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7814421" y="405259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9" name="Rectangle 8"/>
          <p:cNvSpPr/>
          <p:nvPr/>
        </p:nvSpPr>
        <p:spPr>
          <a:xfrm>
            <a:off x="7814421" y="458916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p>
        </p:txBody>
      </p:sp>
      <p:sp>
        <p:nvSpPr>
          <p:cNvPr id="10" name="Rectangle 9"/>
          <p:cNvSpPr/>
          <p:nvPr/>
        </p:nvSpPr>
        <p:spPr>
          <a:xfrm>
            <a:off x="7814421" y="512755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1" name="Rectangle 10"/>
          <p:cNvSpPr/>
          <p:nvPr/>
        </p:nvSpPr>
        <p:spPr>
          <a:xfrm>
            <a:off x="7814421" y="566593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2" name="TextBox 11"/>
          <p:cNvSpPr txBox="1"/>
          <p:nvPr/>
        </p:nvSpPr>
        <p:spPr>
          <a:xfrm>
            <a:off x="8309721" y="4166890"/>
            <a:ext cx="2606701" cy="261610"/>
          </a:xfrm>
          <a:prstGeom prst="rect">
            <a:avLst/>
          </a:prstGeom>
          <a:noFill/>
        </p:spPr>
        <p:txBody>
          <a:bodyPr wrap="square" rtlCol="0">
            <a:spAutoFit/>
          </a:bodyPr>
          <a:lstStyle/>
          <a:p>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8309721" y="4706010"/>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309721" y="524258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309721" y="578170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886506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ppt_x"/>
                                          </p:val>
                                        </p:tav>
                                        <p:tav tm="100000">
                                          <p:val>
                                            <p:strVal val="#ppt_x"/>
                                          </p:val>
                                        </p:tav>
                                      </p:tavLst>
                                    </p:anim>
                                    <p:anim calcmode="lin" valueType="num">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ppt_x"/>
                                          </p:val>
                                        </p:tav>
                                        <p:tav tm="100000">
                                          <p:val>
                                            <p:strVal val="#ppt_x"/>
                                          </p:val>
                                        </p:tav>
                                      </p:tavLst>
                                    </p:anim>
                                    <p:anim calcmode="lin" valueType="num">
                                      <p:cBhvr additive="base">
                                        <p:cTn id="31" dur="75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ppt_x"/>
                                          </p:val>
                                        </p:tav>
                                        <p:tav tm="100000">
                                          <p:val>
                                            <p:strVal val="#ppt_x"/>
                                          </p:val>
                                        </p:tav>
                                      </p:tavLst>
                                    </p:anim>
                                    <p:anim calcmode="lin" valueType="num">
                                      <p:cBhvr additive="base">
                                        <p:cTn id="35" dur="75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750" fill="hold"/>
                                        <p:tgtEl>
                                          <p:spTgt spid="10"/>
                                        </p:tgtEl>
                                        <p:attrNameLst>
                                          <p:attrName>ppt_x</p:attrName>
                                        </p:attrNameLst>
                                      </p:cBhvr>
                                      <p:tavLst>
                                        <p:tav tm="0">
                                          <p:val>
                                            <p:strVal val="#ppt_x"/>
                                          </p:val>
                                        </p:tav>
                                        <p:tav tm="100000">
                                          <p:val>
                                            <p:strVal val="#ppt_x"/>
                                          </p:val>
                                        </p:tav>
                                      </p:tavLst>
                                    </p:anim>
                                    <p:anim calcmode="lin" valueType="num">
                                      <p:cBhvr additive="base">
                                        <p:cTn id="49" dur="75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750" fill="hold"/>
                                        <p:tgtEl>
                                          <p:spTgt spid="14"/>
                                        </p:tgtEl>
                                        <p:attrNameLst>
                                          <p:attrName>ppt_x</p:attrName>
                                        </p:attrNameLst>
                                      </p:cBhvr>
                                      <p:tavLst>
                                        <p:tav tm="0">
                                          <p:val>
                                            <p:strVal val="#ppt_x"/>
                                          </p:val>
                                        </p:tav>
                                        <p:tav tm="100000">
                                          <p:val>
                                            <p:strVal val="#ppt_x"/>
                                          </p:val>
                                        </p:tav>
                                      </p:tavLst>
                                    </p:anim>
                                    <p:anim calcmode="lin" valueType="num">
                                      <p:cBhvr additive="base">
                                        <p:cTn id="53" dur="7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750" fill="hold"/>
                                        <p:tgtEl>
                                          <p:spTgt spid="11"/>
                                        </p:tgtEl>
                                        <p:attrNameLst>
                                          <p:attrName>ppt_x</p:attrName>
                                        </p:attrNameLst>
                                      </p:cBhvr>
                                      <p:tavLst>
                                        <p:tav tm="0">
                                          <p:val>
                                            <p:strVal val="#ppt_x"/>
                                          </p:val>
                                        </p:tav>
                                        <p:tav tm="100000">
                                          <p:val>
                                            <p:strVal val="#ppt_x"/>
                                          </p:val>
                                        </p:tav>
                                      </p:tavLst>
                                    </p:anim>
                                    <p:anim calcmode="lin" valueType="num">
                                      <p:cBhvr additive="base">
                                        <p:cTn id="58" dur="75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fill="hold"/>
                                        <p:tgtEl>
                                          <p:spTgt spid="15"/>
                                        </p:tgtEl>
                                        <p:attrNameLst>
                                          <p:attrName>ppt_x</p:attrName>
                                        </p:attrNameLst>
                                      </p:cBhvr>
                                      <p:tavLst>
                                        <p:tav tm="0">
                                          <p:val>
                                            <p:strVal val="#ppt_x"/>
                                          </p:val>
                                        </p:tav>
                                        <p:tav tm="100000">
                                          <p:val>
                                            <p:strVal val="#ppt_x"/>
                                          </p:val>
                                        </p:tav>
                                      </p:tavLst>
                                    </p:anim>
                                    <p:anim calcmode="lin" valueType="num">
                                      <p:cBhvr additive="base">
                                        <p:cTn id="62"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animBg="1"/>
      <p:bldP spid="9" grpId="0" animBg="1"/>
      <p:bldP spid="10" grpId="0" animBg="1"/>
      <p:bldP spid="11" grpId="0" animBg="1"/>
      <p:bldP spid="12" grpId="0"/>
      <p:bldP spid="13" grpId="0"/>
      <p:bldP spid="14" grpId="0"/>
      <p:bldP spid="15" grpId="0"/>
    </p:bldLst>
  </p:timing>
</p:sld>
</file>

<file path=ppt/slides/slide88.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65000"/>
            <a:lumOff val="35000"/>
          </a:schemeClr>
        </a:solidFill>
        <a:effectLst/>
      </p:bgPr>
    </p:bg>
    <p:spTree>
      <p:nvGrpSpPr>
        <p:cNvPr id="1" name=""/>
        <p:cNvGrpSpPr/>
        <p:nvPr/>
      </p:nvGrpSpPr>
      <p:grpSpPr>
        <a:xfrm>
          <a:off x="0" y="0"/>
          <a:ext cx="0" cy="0"/>
          <a:chOff x="0" y="0"/>
          <a:chExt cx="0" cy="0"/>
        </a:xfrm>
      </p:grpSpPr>
      <p:sp>
        <p:nvSpPr>
          <p:cNvPr id="9" name="AutoShape 1"/>
          <p:cNvSpPr>
            <a:spLocks/>
          </p:cNvSpPr>
          <p:nvPr/>
        </p:nvSpPr>
        <p:spPr bwMode="auto">
          <a:xfrm>
            <a:off x="1278399" y="1895475"/>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THANKS</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0" name="AutoShape 2"/>
          <p:cNvSpPr>
            <a:spLocks/>
          </p:cNvSpPr>
          <p:nvPr/>
        </p:nvSpPr>
        <p:spPr bwMode="auto">
          <a:xfrm>
            <a:off x="1295857" y="254079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FOR YOUR</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1" name="AutoShape 3"/>
          <p:cNvSpPr>
            <a:spLocks/>
          </p:cNvSpPr>
          <p:nvPr/>
        </p:nvSpPr>
        <p:spPr bwMode="auto">
          <a:xfrm>
            <a:off x="1329185" y="316944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TIME</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2" name="AutoShape 4"/>
          <p:cNvSpPr>
            <a:spLocks/>
          </p:cNvSpPr>
          <p:nvPr/>
        </p:nvSpPr>
        <p:spPr bwMode="auto">
          <a:xfrm>
            <a:off x="1363307" y="4202907"/>
            <a:ext cx="2728996" cy="64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850"/>
              </a:spcBef>
              <a:spcAft>
                <a:spcPct val="0"/>
              </a:spcAft>
              <a:defRPr/>
            </a:pPr>
            <a:r>
              <a:rPr lang="es-ES" sz="1100" dirty="0" err="1">
                <a:solidFill>
                  <a:srgbClr val="DCDEE0"/>
                </a:solidFill>
                <a:latin typeface="Lato" charset="0"/>
                <a:ea typeface="ＭＳ Ｐゴシック" charset="0"/>
                <a:cs typeface="Lato" charset="0"/>
                <a:sym typeface="Lato" charset="0"/>
              </a:rPr>
              <a:t>Lorem</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ipsum</a:t>
            </a:r>
            <a:r>
              <a:rPr lang="es-ES" sz="1100" dirty="0">
                <a:solidFill>
                  <a:srgbClr val="DCDEE0"/>
                </a:solidFill>
                <a:latin typeface="Lato" charset="0"/>
                <a:ea typeface="ＭＳ Ｐゴシック" charset="0"/>
                <a:cs typeface="Lato" charset="0"/>
                <a:sym typeface="Lato" charset="0"/>
              </a:rPr>
              <a:t> dolor </a:t>
            </a:r>
            <a:r>
              <a:rPr lang="es-ES" sz="1100" dirty="0" err="1">
                <a:solidFill>
                  <a:srgbClr val="DCDEE0"/>
                </a:solidFill>
                <a:latin typeface="Lato" charset="0"/>
                <a:ea typeface="ＭＳ Ｐゴシック" charset="0"/>
                <a:cs typeface="Lato" charset="0"/>
                <a:sym typeface="Lato" charset="0"/>
              </a:rPr>
              <a:t>sit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amet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consectetur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adipiscing</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elit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Integer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mollis</a:t>
            </a:r>
            <a:r>
              <a:rPr lang="es-ES" sz="1100" dirty="0">
                <a:solidFill>
                  <a:srgbClr val="DCDEE0"/>
                </a:solidFill>
                <a:latin typeface="Lato" charset="0"/>
                <a:ea typeface="ＭＳ Ｐゴシック" charset="0"/>
                <a:cs typeface="Lato" charset="0"/>
                <a:sym typeface="Lato" charset="0"/>
              </a:rPr>
              <a:t> vehicula </a:t>
            </a:r>
            <a:r>
              <a:rPr lang="es-ES" sz="1100" dirty="0" err="1">
                <a:solidFill>
                  <a:srgbClr val="DCDEE0"/>
                </a:solidFill>
                <a:latin typeface="Lato" charset="0"/>
                <a:ea typeface="ＭＳ Ｐゴシック" charset="0"/>
                <a:cs typeface="Lato" charset="0"/>
                <a:sym typeface="Lato" charset="0"/>
              </a:rPr>
              <a:t>ligula</a:t>
            </a:r>
            <a:r>
              <a:rPr lang="es-ES" sz="1100" dirty="0">
                <a:solidFill>
                  <a:srgbClr val="DCDEE0"/>
                </a:solidFill>
                <a:latin typeface="Lato" charset="0"/>
                <a:ea typeface="ＭＳ Ｐゴシック" charset="0"/>
                <a:cs typeface="Lato" charset="0"/>
                <a:sym typeface="Lato" charset="0"/>
              </a:rPr>
              <a:t> ut </a:t>
            </a:r>
            <a:r>
              <a:rPr lang="es-ES" sz="1100" dirty="0" err="1" smtClean="0">
                <a:solidFill>
                  <a:srgbClr val="DCDEE0"/>
                </a:solidFill>
                <a:latin typeface="Lato" charset="0"/>
                <a:ea typeface="ＭＳ Ｐゴシック" charset="0"/>
                <a:cs typeface="Lato" charset="0"/>
                <a:sym typeface="Lato" charset="0"/>
              </a:rPr>
              <a:t>faucibus</a:t>
            </a:r>
            <a:endParaRPr lang="es-ES" sz="5400" dirty="0">
              <a:solidFill>
                <a:srgbClr val="FFFFFF"/>
              </a:solidFill>
              <a:latin typeface="League Gothic" charset="0"/>
              <a:ea typeface="ＭＳ Ｐゴシック" charset="0"/>
              <a:cs typeface="League Gothic" charset="0"/>
              <a:sym typeface="League Gothic" charset="0"/>
            </a:endParaRPr>
          </a:p>
        </p:txBody>
      </p:sp>
      <p:sp>
        <p:nvSpPr>
          <p:cNvPr id="13" name="Line 5"/>
          <p:cNvSpPr>
            <a:spLocks noChangeShapeType="1"/>
          </p:cNvSpPr>
          <p:nvPr/>
        </p:nvSpPr>
        <p:spPr bwMode="auto">
          <a:xfrm>
            <a:off x="1352198" y="4102894"/>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14" name="Line 6"/>
          <p:cNvSpPr>
            <a:spLocks noChangeShapeType="1"/>
          </p:cNvSpPr>
          <p:nvPr/>
        </p:nvSpPr>
        <p:spPr bwMode="auto">
          <a:xfrm>
            <a:off x="1352198" y="1847850"/>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65000"/>
            <a:lumOff val="35000"/>
          </a:schemeClr>
        </a:solidFill>
        <a:effectLst/>
      </p:bgPr>
    </p:bg>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563403"/>
            <a:chOff x="-1365029" y="4518064"/>
            <a:chExt cx="7253926" cy="15634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smtClean="0">
                  <a:solidFill>
                    <a:schemeClr val="bg1"/>
                  </a:solidFill>
                  <a:latin typeface="Georgia" panose="02040502050405020303" pitchFamily="18" charset="0"/>
                  <a:ea typeface="Franchise" pitchFamily="49" charset="0"/>
                </a:rPr>
                <a:t>thank </a:t>
              </a:r>
              <a:r>
                <a:rPr lang="en-US" sz="5900" b="1" spc="-200" dirty="0" smtClean="0">
                  <a:solidFill>
                    <a:srgbClr val="F5C24C"/>
                  </a:solidFill>
                  <a:latin typeface="Georgia" panose="02040502050405020303" pitchFamily="18" charset="0"/>
                  <a:ea typeface="Franchise" pitchFamily="49" charset="0"/>
                </a:rPr>
                <a:t>you!</a:t>
              </a:r>
              <a:endParaRPr lang="en-US" sz="5900" b="1" spc="-200" dirty="0">
                <a:solidFill>
                  <a:srgbClr val="F5C24C"/>
                </a:solidFill>
                <a:latin typeface="Georgia" panose="02040502050405020303" pitchFamily="18" charset="0"/>
                <a:ea typeface="Franchise" pitchFamily="49" charset="0"/>
              </a:endParaRPr>
            </a:p>
          </p:txBody>
        </p:sp>
        <p:sp>
          <p:nvSpPr>
            <p:cNvPr id="27" name="TextBox 26"/>
            <p:cNvSpPr txBox="1"/>
            <p:nvPr/>
          </p:nvSpPr>
          <p:spPr>
            <a:xfrm>
              <a:off x="-1002461" y="5398203"/>
              <a:ext cx="6607532" cy="683264"/>
            </a:xfrm>
            <a:prstGeom prst="rect">
              <a:avLst/>
            </a:prstGeom>
            <a:noFill/>
          </p:spPr>
          <p:txBody>
            <a:bodyPr wrap="square" rtlCol="0">
              <a:spAutoFit/>
            </a:bodyPr>
            <a:lstStyle/>
            <a:p>
              <a:pPr algn="ctr" defTabSz="323785" fontAlgn="base" hangingPunct="0">
                <a:lnSpc>
                  <a:spcPct val="120000"/>
                </a:lnSpc>
                <a:spcBef>
                  <a:spcPts val="850"/>
                </a:spcBef>
                <a:spcAft>
                  <a:spcPct val="0"/>
                </a:spcAft>
                <a:defRPr/>
              </a:pPr>
              <a:r>
                <a:rPr lang="es-ES" sz="1600" dirty="0" err="1">
                  <a:solidFill>
                    <a:schemeClr val="bg1">
                      <a:lumMod val="65000"/>
                      <a:lumOff val="35000"/>
                    </a:schemeClr>
                  </a:solidFill>
                  <a:latin typeface="Lato" charset="0"/>
                  <a:ea typeface="ＭＳ Ｐゴシック" charset="0"/>
                  <a:cs typeface="Lato" charset="0"/>
                  <a:sym typeface="Lato" charset="0"/>
                </a:rPr>
                <a:t>Lorem</a:t>
              </a:r>
              <a:r>
                <a:rPr lang="es-ES" sz="1600" dirty="0">
                  <a:solidFill>
                    <a:schemeClr val="bg1">
                      <a:lumMod val="65000"/>
                      <a:lumOff val="35000"/>
                    </a:schemeClr>
                  </a:solidFill>
                  <a:latin typeface="Lato" charset="0"/>
                  <a:ea typeface="ＭＳ Ｐゴシック" charset="0"/>
                  <a:cs typeface="Lato" charset="0"/>
                  <a:sym typeface="Lato" charset="0"/>
                </a:rPr>
                <a:t> </a:t>
              </a:r>
              <a:r>
                <a:rPr lang="es-ES" sz="1600" dirty="0" err="1">
                  <a:solidFill>
                    <a:schemeClr val="bg1">
                      <a:lumMod val="65000"/>
                      <a:lumOff val="35000"/>
                    </a:schemeClr>
                  </a:solidFill>
                  <a:latin typeface="Lato" charset="0"/>
                  <a:ea typeface="ＭＳ Ｐゴシック" charset="0"/>
                  <a:cs typeface="Lato" charset="0"/>
                  <a:sym typeface="Lato" charset="0"/>
                </a:rPr>
                <a:t>ipsum</a:t>
              </a:r>
              <a:r>
                <a:rPr lang="es-ES" sz="1600" dirty="0">
                  <a:solidFill>
                    <a:schemeClr val="bg1">
                      <a:lumMod val="65000"/>
                      <a:lumOff val="35000"/>
                    </a:schemeClr>
                  </a:solidFill>
                  <a:latin typeface="Lato" charset="0"/>
                  <a:ea typeface="ＭＳ Ｐゴシック" charset="0"/>
                  <a:cs typeface="Lato" charset="0"/>
                  <a:sym typeface="Lato" charset="0"/>
                </a:rPr>
                <a:t> dolor </a:t>
              </a:r>
              <a:r>
                <a:rPr lang="es-ES" sz="1600" dirty="0" err="1">
                  <a:solidFill>
                    <a:schemeClr val="bg1">
                      <a:lumMod val="65000"/>
                      <a:lumOff val="35000"/>
                    </a:schemeClr>
                  </a:solidFill>
                  <a:latin typeface="Lato" charset="0"/>
                  <a:ea typeface="ＭＳ Ｐゴシック" charset="0"/>
                  <a:cs typeface="Lato" charset="0"/>
                  <a:sym typeface="Lato" charset="0"/>
                </a:rPr>
                <a:t>sit</a:t>
              </a:r>
              <a:r>
                <a:rPr lang="es-ES" sz="1600" dirty="0">
                  <a:solidFill>
                    <a:schemeClr val="bg1">
                      <a:lumMod val="65000"/>
                      <a:lumOff val="35000"/>
                    </a:schemeClr>
                  </a:solidFill>
                  <a:latin typeface="Lato" charset="0"/>
                  <a:ea typeface="ＭＳ Ｐゴシック" charset="0"/>
                  <a:cs typeface="Lato" charset="0"/>
                  <a:sym typeface="Lato" charset="0"/>
                </a:rPr>
                <a:t> </a:t>
              </a:r>
              <a:r>
                <a:rPr lang="es-ES" sz="1600" dirty="0" err="1">
                  <a:solidFill>
                    <a:schemeClr val="bg1">
                      <a:lumMod val="65000"/>
                      <a:lumOff val="35000"/>
                    </a:schemeClr>
                  </a:solidFill>
                  <a:latin typeface="Lato" charset="0"/>
                  <a:ea typeface="ＭＳ Ｐゴシック" charset="0"/>
                  <a:cs typeface="Lato" charset="0"/>
                  <a:sym typeface="Lato" charset="0"/>
                </a:rPr>
                <a:t>amet</a:t>
              </a:r>
              <a:r>
                <a:rPr lang="es-ES" sz="1600" dirty="0">
                  <a:solidFill>
                    <a:schemeClr val="bg1">
                      <a:lumMod val="65000"/>
                      <a:lumOff val="35000"/>
                    </a:schemeClr>
                  </a:solidFill>
                  <a:latin typeface="Lato" charset="0"/>
                  <a:ea typeface="ＭＳ Ｐゴシック" charset="0"/>
                  <a:cs typeface="Lato" charset="0"/>
                  <a:sym typeface="Lato" charset="0"/>
                </a:rPr>
                <a:t>, </a:t>
              </a:r>
              <a:r>
                <a:rPr lang="es-ES" sz="1600" dirty="0" err="1">
                  <a:solidFill>
                    <a:schemeClr val="bg1">
                      <a:lumMod val="65000"/>
                      <a:lumOff val="35000"/>
                    </a:schemeClr>
                  </a:solidFill>
                  <a:latin typeface="Lato" charset="0"/>
                  <a:ea typeface="ＭＳ Ｐゴシック" charset="0"/>
                  <a:cs typeface="Lato" charset="0"/>
                  <a:sym typeface="Lato" charset="0"/>
                </a:rPr>
                <a:t>consectetur</a:t>
              </a:r>
              <a:r>
                <a:rPr lang="es-ES" sz="1600" dirty="0">
                  <a:solidFill>
                    <a:schemeClr val="bg1">
                      <a:lumMod val="65000"/>
                      <a:lumOff val="35000"/>
                    </a:schemeClr>
                  </a:solidFill>
                  <a:latin typeface="Lato" charset="0"/>
                  <a:ea typeface="ＭＳ Ｐゴシック" charset="0"/>
                  <a:cs typeface="Lato" charset="0"/>
                  <a:sym typeface="Lato" charset="0"/>
                </a:rPr>
                <a:t> </a:t>
              </a:r>
              <a:r>
                <a:rPr lang="es-ES" sz="1600" dirty="0" err="1">
                  <a:solidFill>
                    <a:schemeClr val="bg1">
                      <a:lumMod val="65000"/>
                      <a:lumOff val="35000"/>
                    </a:schemeClr>
                  </a:solidFill>
                  <a:latin typeface="Lato" charset="0"/>
                  <a:ea typeface="ＭＳ Ｐゴシック" charset="0"/>
                  <a:cs typeface="Lato" charset="0"/>
                  <a:sym typeface="Lato" charset="0"/>
                </a:rPr>
                <a:t>adipiscing</a:t>
              </a:r>
              <a:r>
                <a:rPr lang="es-ES" sz="1600" dirty="0">
                  <a:solidFill>
                    <a:schemeClr val="bg1">
                      <a:lumMod val="65000"/>
                      <a:lumOff val="35000"/>
                    </a:schemeClr>
                  </a:solidFill>
                  <a:latin typeface="Lato" charset="0"/>
                  <a:ea typeface="ＭＳ Ｐゴシック" charset="0"/>
                  <a:cs typeface="Lato" charset="0"/>
                  <a:sym typeface="Lato" charset="0"/>
                </a:rPr>
                <a:t> </a:t>
              </a:r>
              <a:r>
                <a:rPr lang="es-ES" sz="1600" dirty="0" err="1">
                  <a:solidFill>
                    <a:schemeClr val="bg1">
                      <a:lumMod val="65000"/>
                      <a:lumOff val="35000"/>
                    </a:schemeClr>
                  </a:solidFill>
                  <a:latin typeface="Lato" charset="0"/>
                  <a:ea typeface="ＭＳ Ｐゴシック" charset="0"/>
                  <a:cs typeface="Lato" charset="0"/>
                  <a:sym typeface="Lato" charset="0"/>
                </a:rPr>
                <a:t>elit</a:t>
              </a:r>
              <a:r>
                <a:rPr lang="es-ES" sz="1600" dirty="0">
                  <a:solidFill>
                    <a:schemeClr val="bg1">
                      <a:lumMod val="65000"/>
                      <a:lumOff val="35000"/>
                    </a:schemeClr>
                  </a:solidFill>
                  <a:latin typeface="Lato" charset="0"/>
                  <a:ea typeface="ＭＳ Ｐゴシック" charset="0"/>
                  <a:cs typeface="Lato" charset="0"/>
                  <a:sym typeface="Lato" charset="0"/>
                </a:rPr>
                <a:t>. </a:t>
              </a:r>
              <a:r>
                <a:rPr lang="es-ES" sz="1600" dirty="0" err="1">
                  <a:solidFill>
                    <a:schemeClr val="bg1">
                      <a:lumMod val="65000"/>
                      <a:lumOff val="35000"/>
                    </a:schemeClr>
                  </a:solidFill>
                  <a:latin typeface="Lato" charset="0"/>
                  <a:ea typeface="ＭＳ Ｐゴシック" charset="0"/>
                  <a:cs typeface="Lato" charset="0"/>
                  <a:sym typeface="Lato" charset="0"/>
                </a:rPr>
                <a:t>Integer</a:t>
              </a:r>
              <a:r>
                <a:rPr lang="es-ES" sz="1600" dirty="0">
                  <a:solidFill>
                    <a:schemeClr val="bg1">
                      <a:lumMod val="65000"/>
                      <a:lumOff val="35000"/>
                    </a:schemeClr>
                  </a:solidFill>
                  <a:latin typeface="Lato" charset="0"/>
                  <a:ea typeface="ＭＳ Ｐゴシック" charset="0"/>
                  <a:cs typeface="Lato" charset="0"/>
                  <a:sym typeface="Lato" charset="0"/>
                </a:rPr>
                <a:t> </a:t>
              </a:r>
              <a:r>
                <a:rPr lang="es-ES" sz="1600" dirty="0" err="1">
                  <a:solidFill>
                    <a:schemeClr val="bg1">
                      <a:lumMod val="65000"/>
                      <a:lumOff val="35000"/>
                    </a:schemeClr>
                  </a:solidFill>
                  <a:latin typeface="Lato" charset="0"/>
                  <a:ea typeface="ＭＳ Ｐゴシック" charset="0"/>
                  <a:cs typeface="Lato" charset="0"/>
                  <a:sym typeface="Lato" charset="0"/>
                </a:rPr>
                <a:t>mollis</a:t>
              </a:r>
              <a:r>
                <a:rPr lang="es-ES" sz="1600" dirty="0">
                  <a:solidFill>
                    <a:schemeClr val="bg1">
                      <a:lumMod val="65000"/>
                      <a:lumOff val="35000"/>
                    </a:schemeClr>
                  </a:solidFill>
                  <a:latin typeface="Lato" charset="0"/>
                  <a:ea typeface="ＭＳ Ｐゴシック" charset="0"/>
                  <a:cs typeface="Lato" charset="0"/>
                  <a:sym typeface="Lato" charset="0"/>
                </a:rPr>
                <a:t> vehicula </a:t>
              </a:r>
              <a:r>
                <a:rPr lang="es-ES" sz="1600" dirty="0" err="1">
                  <a:solidFill>
                    <a:schemeClr val="bg1">
                      <a:lumMod val="65000"/>
                      <a:lumOff val="35000"/>
                    </a:schemeClr>
                  </a:solidFill>
                  <a:latin typeface="Lato" charset="0"/>
                  <a:ea typeface="ＭＳ Ｐゴシック" charset="0"/>
                  <a:cs typeface="Lato" charset="0"/>
                  <a:sym typeface="Lato" charset="0"/>
                </a:rPr>
                <a:t>ligula</a:t>
              </a:r>
              <a:r>
                <a:rPr lang="es-ES" sz="1600" dirty="0">
                  <a:solidFill>
                    <a:schemeClr val="bg1">
                      <a:lumMod val="65000"/>
                      <a:lumOff val="35000"/>
                    </a:schemeClr>
                  </a:solidFill>
                  <a:latin typeface="Lato" charset="0"/>
                  <a:ea typeface="ＭＳ Ｐゴシック" charset="0"/>
                  <a:cs typeface="Lato" charset="0"/>
                  <a:sym typeface="Lato" charset="0"/>
                </a:rPr>
                <a:t> ut </a:t>
              </a:r>
              <a:r>
                <a:rPr lang="es-ES" sz="1600" dirty="0" err="1">
                  <a:solidFill>
                    <a:schemeClr val="bg1">
                      <a:lumMod val="65000"/>
                      <a:lumOff val="35000"/>
                    </a:schemeClr>
                  </a:solidFill>
                  <a:latin typeface="Lato" charset="0"/>
                  <a:ea typeface="ＭＳ Ｐゴシック" charset="0"/>
                  <a:cs typeface="Lato" charset="0"/>
                  <a:sym typeface="Lato" charset="0"/>
                </a:rPr>
                <a:t>faucibus</a:t>
              </a:r>
              <a:endParaRPr lang="es-ES" sz="7200" dirty="0">
                <a:solidFill>
                  <a:schemeClr val="bg1">
                    <a:lumMod val="65000"/>
                    <a:lumOff val="35000"/>
                  </a:schemeClr>
                </a:solidFill>
                <a:latin typeface="League Gothic" charset="0"/>
                <a:ea typeface="ＭＳ Ｐゴシック" charset="0"/>
                <a:cs typeface="League Gothic" charset="0"/>
                <a:sym typeface="League Gothic" charset="0"/>
              </a:endParaRPr>
            </a:p>
          </p:txBody>
        </p:sp>
      </p:grpSp>
    </p:spTree>
    <p:extLst>
      <p:ext uri="{BB962C8B-B14F-4D97-AF65-F5344CB8AC3E}">
        <p14:creationId xmlns:p14="http://schemas.microsoft.com/office/powerpoint/2010/main" val="13842231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Autofit/>
          </a:bodyPr>
          <a:lstStyle/>
          <a:p>
            <a:r>
              <a:rPr lang="en-US" sz="2000" dirty="0" smtClean="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rPr>
              <a:t>John Doe</a:t>
            </a:r>
            <a:endParaRPr lang="en-US" sz="2000" dirty="0">
              <a:solidFill>
                <a:schemeClr val="tx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1"/>
          </p:nvPr>
        </p:nvSpPr>
        <p:spPr/>
        <p:txBody>
          <a:bodyPr>
            <a:noAutofit/>
          </a:body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CO Founder </a:t>
            </a:r>
            <a:r>
              <a:rPr lang="en-US" sz="1200" dirty="0">
                <a:latin typeface="Open Sans" panose="020B0606030504020204" pitchFamily="34" charset="0"/>
                <a:ea typeface="Open Sans" panose="020B0606030504020204" pitchFamily="34" charset="0"/>
                <a:cs typeface="Open Sans" panose="020B0606030504020204" pitchFamily="34" charset="0"/>
              </a:rPr>
              <a:t>of IM </a:t>
            </a:r>
            <a:r>
              <a:rPr lang="en-US" sz="1200" dirty="0" err="1">
                <a:latin typeface="Open Sans" panose="020B0606030504020204" pitchFamily="34" charset="0"/>
                <a:ea typeface="Open Sans" panose="020B0606030504020204" pitchFamily="34" charset="0"/>
                <a:cs typeface="Open Sans" panose="020B0606030504020204" pitchFamily="34" charset="0"/>
              </a:rPr>
              <a:t>Soendae</a:t>
            </a:r>
            <a:r>
              <a:rPr lang="en-US" sz="1200" dirty="0">
                <a:latin typeface="Open Sans" panose="020B0606030504020204" pitchFamily="34" charset="0"/>
                <a:ea typeface="Open Sans" panose="020B0606030504020204" pitchFamily="34" charset="0"/>
                <a:cs typeface="Open Sans" panose="020B0606030504020204" pitchFamily="34" charset="0"/>
              </a:rPr>
              <a:t> Inc.</a:t>
            </a:r>
          </a:p>
        </p:txBody>
      </p:sp>
      <p:sp>
        <p:nvSpPr>
          <p:cNvPr id="5" name="Text Placeholder 4"/>
          <p:cNvSpPr>
            <a:spLocks noGrp="1"/>
          </p:cNvSpPr>
          <p:nvPr>
            <p:ph type="body" sz="quarter" idx="17"/>
          </p:nvPr>
        </p:nvSpPr>
        <p:spPr/>
        <p:txBody>
          <a:bodyPr/>
          <a:lstStyle/>
          <a:p>
            <a:r>
              <a:rPr lang="en-US" sz="2000" dirty="0">
                <a:solidFill>
                  <a:schemeClr val="tx1">
                    <a:lumMod val="95000"/>
                  </a:schemeClr>
                </a:solidFill>
                <a:ea typeface="FontAwesome"/>
                <a:sym typeface="FontAwesome"/>
              </a:rPr>
              <a:t> </a:t>
            </a:r>
            <a:endParaRPr lang="en-US" dirty="0">
              <a:solidFill>
                <a:schemeClr val="tx1">
                  <a:lumMod val="95000"/>
                </a:schemeClr>
              </a:solidFill>
            </a:endParaRPr>
          </a:p>
        </p:txBody>
      </p:sp>
      <p:sp>
        <p:nvSpPr>
          <p:cNvPr id="6" name="Text Placeholder 5"/>
          <p:cNvSpPr>
            <a:spLocks noGrp="1"/>
          </p:cNvSpPr>
          <p:nvPr>
            <p:ph type="body" sz="quarter" idx="16"/>
          </p:nvPr>
        </p:nvSpPr>
        <p:spPr/>
        <p:txBody>
          <a:bodyPr>
            <a:normAutofit/>
          </a:bodyPr>
          <a:lstStyle/>
          <a:p>
            <a:pPr lvl="0"/>
            <a:r>
              <a:rPr lang="en-US" sz="140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8114375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chemeClr val="accent2"/>
                </a:solidFill>
                <a:latin typeface="Janda Manatee Solid" panose="02000506000000020004" pitchFamily="2" charset="0"/>
                <a:cs typeface="Helvetica Neue"/>
              </a:rPr>
              <a:t>YOUR</a:t>
            </a:r>
            <a:endParaRPr lang="en-US" sz="11500" dirty="0">
              <a:solidFill>
                <a:schemeClr val="accent2"/>
              </a:solidFill>
              <a:latin typeface="Janda Manatee Solid" panose="02000506000000020004" pitchFamily="2" charset="0"/>
              <a:cs typeface="Helvetica Neue"/>
            </a:endParaRPr>
          </a:p>
          <a:p>
            <a:pPr algn="ctr">
              <a:lnSpc>
                <a:spcPct val="70000"/>
              </a:lnSpc>
            </a:pPr>
            <a:r>
              <a:rPr lang="en-US" sz="11500" dirty="0" smtClean="0">
                <a:solidFill>
                  <a:schemeClr val="accent2"/>
                </a:solidFill>
                <a:latin typeface="Janda Manatee Solid" panose="02000506000000020004" pitchFamily="2" charset="0"/>
                <a:cs typeface="Helvetica Neue"/>
              </a:rPr>
              <a:t>TIME</a:t>
            </a:r>
            <a:endParaRPr lang="en-US" sz="11500" dirty="0">
              <a:solidFill>
                <a:schemeClr val="accent2"/>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chemeClr val="accent2"/>
                </a:solidFill>
                <a:latin typeface="Hand Of Sean (Demo)" pitchFamily="2" charset="0"/>
                <a:cs typeface="Helvetica Neue"/>
              </a:rPr>
              <a:t>See You at The TOP!</a:t>
            </a:r>
            <a:endParaRPr lang="en-US" sz="2700" dirty="0">
              <a:solidFill>
                <a:schemeClr val="accent2"/>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chemeClr val="accent2"/>
                </a:solidFill>
                <a:latin typeface="handwriting-draft_free-version" panose="02000500000000000000" pitchFamily="2" charset="0"/>
                <a:cs typeface="Helvetica Neue"/>
              </a:rPr>
              <a:t>Thank You For</a:t>
            </a:r>
            <a:endParaRPr lang="en-US" sz="3200" dirty="0">
              <a:solidFill>
                <a:schemeClr val="accent2"/>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YOUR</a:t>
            </a:r>
            <a:endParaRPr lang="en-US" sz="11500"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TIME</a:t>
            </a:r>
            <a:endParaRPr lang="en-US" sz="11500" dirty="0">
              <a:solidFill>
                <a:schemeClr val="tx1">
                  <a:lumMod val="85000"/>
                  <a:lumOff val="15000"/>
                </a:schemeClr>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chemeClr val="tx1">
                    <a:lumMod val="85000"/>
                    <a:lumOff val="15000"/>
                  </a:schemeClr>
                </a:solidFill>
                <a:latin typeface="Hand Of Sean (Demo)" pitchFamily="2" charset="0"/>
                <a:cs typeface="Helvetica Neue"/>
              </a:rPr>
              <a:t>See You at The TOP!</a:t>
            </a:r>
            <a:endParaRPr lang="en-US" sz="2700" dirty="0">
              <a:solidFill>
                <a:schemeClr val="tx1">
                  <a:lumMod val="85000"/>
                  <a:lumOff val="15000"/>
                </a:schemeClr>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chemeClr val="tx1">
                    <a:lumMod val="85000"/>
                    <a:lumOff val="15000"/>
                  </a:schemeClr>
                </a:solidFill>
                <a:latin typeface="handwriting-draft_free-version" panose="02000500000000000000" pitchFamily="2" charset="0"/>
                <a:cs typeface="Helvetica Neue"/>
              </a:rPr>
              <a:t>Thank You For</a:t>
            </a:r>
            <a:endParaRPr lang="en-US" sz="3200" dirty="0">
              <a:solidFill>
                <a:schemeClr val="tx1">
                  <a:lumMod val="85000"/>
                  <a:lumOff val="15000"/>
                </a:schemeClr>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lum bright="70000" contrast="-70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2316861" y="2076335"/>
            <a:ext cx="7632218" cy="2215991"/>
          </a:xfrm>
          <a:prstGeom prst="rect">
            <a:avLst/>
          </a:prstGeom>
          <a:noFill/>
        </p:spPr>
        <p:txBody>
          <a:bodyPr wrap="none" rtlCol="0">
            <a:spAutoFit/>
          </a:bodyPr>
          <a:lstStyle/>
          <a:p>
            <a:pPr algn="ctr"/>
            <a:r>
              <a:rPr lang="en-US" sz="13800" dirty="0" smtClean="0">
                <a:solidFill>
                  <a:schemeClr val="accent2"/>
                </a:solidFill>
                <a:latin typeface="AirfoilScriptSSi" panose="00000400000000000000" pitchFamily="2" charset="0"/>
              </a:rPr>
              <a:t>Thank You!</a:t>
            </a:r>
            <a:endParaRPr lang="en-US" sz="13800" dirty="0">
              <a:solidFill>
                <a:schemeClr val="accent2"/>
              </a:solidFill>
              <a:latin typeface="AirfoilScriptSSi" panose="00000400000000000000" pitchFamily="2" charset="0"/>
            </a:endParaRPr>
          </a:p>
        </p:txBody>
      </p:sp>
      <p:sp>
        <p:nvSpPr>
          <p:cNvPr id="4" name="TextBox 3"/>
          <p:cNvSpPr txBox="1"/>
          <p:nvPr/>
        </p:nvSpPr>
        <p:spPr>
          <a:xfrm>
            <a:off x="2859741" y="3749538"/>
            <a:ext cx="3929575" cy="369332"/>
          </a:xfrm>
          <a:prstGeom prst="rect">
            <a:avLst/>
          </a:prstGeom>
          <a:noFill/>
        </p:spPr>
        <p:txBody>
          <a:bodyPr wrap="square" rtlCol="0">
            <a:spAutoFit/>
          </a:bodyPr>
          <a:lstStyle/>
          <a:p>
            <a:pPr algn="r"/>
            <a:r>
              <a:rPr lang="en-US" dirty="0" smtClean="0">
                <a:solidFill>
                  <a:prstClr val="white"/>
                </a:solidFill>
              </a:rPr>
              <a:t>visit www.elegantplr.com</a:t>
            </a:r>
            <a:endParaRPr lang="en-US" dirty="0">
              <a:solidFill>
                <a:prstClr val="white"/>
              </a:solidFill>
            </a:endParaRPr>
          </a:p>
        </p:txBody>
      </p:sp>
    </p:spTree>
    <p:extLst>
      <p:ext uri="{BB962C8B-B14F-4D97-AF65-F5344CB8AC3E}">
        <p14:creationId xmlns:p14="http://schemas.microsoft.com/office/powerpoint/2010/main" val="3772315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Click="0">
        <p15:prstTrans prst="origami"/>
        <p:sndAc>
          <p:stSnd>
            <p:snd r:embed="rId3" name="explode.wav"/>
          </p:stSnd>
        </p:sndAc>
      </p:transition>
    </mc:Choice>
    <mc:Fallback xmlns="">
      <p:transition spd="slow" advClick="0">
        <p:fade/>
        <p:sndAc>
          <p:stSnd>
            <p:snd r:embed="rId4" name="explode.wav"/>
          </p:stSnd>
        </p:sndAc>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01D17D"/>
      </a:accent1>
      <a:accent2>
        <a:srgbClr val="84C72A"/>
      </a:accent2>
      <a:accent3>
        <a:srgbClr val="E1D126"/>
      </a:accent3>
      <a:accent4>
        <a:srgbClr val="E29932"/>
      </a:accent4>
      <a:accent5>
        <a:srgbClr val="E56526"/>
      </a:accent5>
      <a:accent6>
        <a:srgbClr val="D63731"/>
      </a:accent6>
      <a:hlink>
        <a:srgbClr val="35FA7F"/>
      </a:hlink>
      <a:folHlink>
        <a:srgbClr val="BAFC85"/>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2B2A868B-6BC2-4B3E-98B9-1258F41035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7886</TotalTime>
  <Words>7569</Words>
  <Application>Microsoft Office PowerPoint</Application>
  <PresentationFormat>Widescreen</PresentationFormat>
  <Paragraphs>955</Paragraphs>
  <Slides>92</Slides>
  <Notes>92</Notes>
  <HiddenSlides>0</HiddenSlides>
  <MMClips>1</MMClips>
  <ScaleCrop>false</ScaleCrop>
  <HeadingPairs>
    <vt:vector size="6" baseType="variant">
      <vt:variant>
        <vt:lpstr>Fonts Used</vt:lpstr>
      </vt:variant>
      <vt:variant>
        <vt:i4>46</vt:i4>
      </vt:variant>
      <vt:variant>
        <vt:lpstr>Theme</vt:lpstr>
      </vt:variant>
      <vt:variant>
        <vt:i4>1</vt:i4>
      </vt:variant>
      <vt:variant>
        <vt:lpstr>Slide Titles</vt:lpstr>
      </vt:variant>
      <vt:variant>
        <vt:i4>92</vt:i4>
      </vt:variant>
    </vt:vector>
  </HeadingPairs>
  <TitlesOfParts>
    <vt:vector size="139" baseType="lpstr">
      <vt:lpstr>ＭＳ Ｐゴシック</vt:lpstr>
      <vt:lpstr>AirfoilScriptSSi</vt:lpstr>
      <vt:lpstr>akaDora</vt:lpstr>
      <vt:lpstr>Arial</vt:lpstr>
      <vt:lpstr>Bebas</vt:lpstr>
      <vt:lpstr>Bebas Neue</vt:lpstr>
      <vt:lpstr>Calibri</vt:lpstr>
      <vt:lpstr>Calibri Light</vt:lpstr>
      <vt:lpstr>Century Gothic</vt:lpstr>
      <vt:lpstr>Elephant</vt:lpstr>
      <vt:lpstr>Entypo</vt:lpstr>
      <vt:lpstr>Florin Sans</vt:lpstr>
      <vt:lpstr>FM University</vt:lpstr>
      <vt:lpstr>FontAwesome</vt:lpstr>
      <vt:lpstr>Franchise</vt:lpstr>
      <vt:lpstr>Georgia</vt:lpstr>
      <vt:lpstr>Gill Sans</vt:lpstr>
      <vt:lpstr>Hand Of Sean (Demo)</vt:lpstr>
      <vt:lpstr>handwriting-draft_free-version</vt:lpstr>
      <vt:lpstr>Helvetica Neue</vt:lpstr>
      <vt:lpstr>Janda Manatee Solid</vt:lpstr>
      <vt:lpstr>Jenna Sue</vt:lpstr>
      <vt:lpstr>Lato</vt:lpstr>
      <vt:lpstr>Lato Black</vt:lpstr>
      <vt:lpstr>Lato Light</vt:lpstr>
      <vt:lpstr>Lato Regular</vt:lpstr>
      <vt:lpstr>League Gothic</vt:lpstr>
      <vt:lpstr>Liberation Sans</vt:lpstr>
      <vt:lpstr>Modern Pictograms</vt:lpstr>
      <vt:lpstr>Nevis</vt:lpstr>
      <vt:lpstr>Open Sans</vt:lpstr>
      <vt:lpstr>Open Sans Light</vt:lpstr>
      <vt:lpstr>Open Sans Semibold</vt:lpstr>
      <vt:lpstr>Raleway</vt:lpstr>
      <vt:lpstr>Raleway Light</vt:lpstr>
      <vt:lpstr>RaphaelIcons</vt:lpstr>
      <vt:lpstr>Rockwell</vt:lpstr>
      <vt:lpstr>Segoe UI</vt:lpstr>
      <vt:lpstr>Signika Negative</vt:lpstr>
      <vt:lpstr>Sosa</vt:lpstr>
      <vt:lpstr>Source Sans Pro</vt:lpstr>
      <vt:lpstr>Source Sans Pro Black</vt:lpstr>
      <vt:lpstr>Source Sans Pro Light</vt:lpstr>
      <vt:lpstr>Verdana</vt:lpstr>
      <vt:lpstr>Vijaya</vt:lpstr>
      <vt:lpstr>WC Mano Negra Bta</vt:lpstr>
      <vt:lpstr>Vapor Trail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261</cp:revision>
  <dcterms:created xsi:type="dcterms:W3CDTF">2013-06-01T10:48:50Z</dcterms:created>
  <dcterms:modified xsi:type="dcterms:W3CDTF">2015-09-03T06:23:04Z</dcterms:modified>
</cp:coreProperties>
</file>